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09" r:id="rId5"/>
    <p:sldId id="306" r:id="rId6"/>
    <p:sldId id="292" r:id="rId7"/>
    <p:sldId id="311" r:id="rId8"/>
    <p:sldId id="296" r:id="rId9"/>
    <p:sldId id="315" r:id="rId10"/>
    <p:sldId id="313" r:id="rId11"/>
    <p:sldId id="316" r:id="rId12"/>
    <p:sldId id="317" r:id="rId13"/>
    <p:sldId id="318" r:id="rId14"/>
    <p:sldId id="305" r:id="rId15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  <p15:guide id="4" orient="horz" pos="24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만든 이" initials="오전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721A2F-DC76-47C0-8660-149079C52E3D}" v="1162" dt="2022-03-16T02:31:28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24" autoAdjust="0"/>
  </p:normalViewPr>
  <p:slideViewPr>
    <p:cSldViewPr snapToGrid="0">
      <p:cViewPr varScale="1">
        <p:scale>
          <a:sx n="48" d="100"/>
          <a:sy n="48" d="100"/>
        </p:scale>
        <p:origin x="67" y="874"/>
      </p:cViewPr>
      <p:guideLst>
        <p:guide pos="3840"/>
        <p:guide orient="horz" pos="960"/>
        <p:guide orient="horz" pos="245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0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민지" userId="0a8ddcfd-77b0-4216-a0b0-6b3ea3c15d13" providerId="ADAL" clId="{B5721A2F-DC76-47C0-8660-149079C52E3D}"/>
    <pc:docChg chg="undo custSel addSld delSld modSld sldOrd">
      <pc:chgData name="송민지" userId="0a8ddcfd-77b0-4216-a0b0-6b3ea3c15d13" providerId="ADAL" clId="{B5721A2F-DC76-47C0-8660-149079C52E3D}" dt="2022-03-16T04:43:42.947" v="14947" actId="47"/>
      <pc:docMkLst>
        <pc:docMk/>
      </pc:docMkLst>
      <pc:sldChg chg="modSp del mod">
        <pc:chgData name="송민지" userId="0a8ddcfd-77b0-4216-a0b0-6b3ea3c15d13" providerId="ADAL" clId="{B5721A2F-DC76-47C0-8660-149079C52E3D}" dt="2022-03-14T02:23:32.089" v="863" actId="47"/>
        <pc:sldMkLst>
          <pc:docMk/>
          <pc:sldMk cId="566997565" sldId="260"/>
        </pc:sldMkLst>
        <pc:spChg chg="mod">
          <ac:chgData name="송민지" userId="0a8ddcfd-77b0-4216-a0b0-6b3ea3c15d13" providerId="ADAL" clId="{B5721A2F-DC76-47C0-8660-149079C52E3D}" dt="2022-03-14T02:13:44.420" v="494"/>
          <ac:spMkLst>
            <pc:docMk/>
            <pc:sldMk cId="566997565" sldId="260"/>
            <ac:spMk id="3" creationId="{90D5DB46-4933-4971-A3A9-E1013D8C14DA}"/>
          </ac:spMkLst>
        </pc:spChg>
      </pc:sldChg>
      <pc:sldChg chg="addSp delSp modSp del mod ord">
        <pc:chgData name="송민지" userId="0a8ddcfd-77b0-4216-a0b0-6b3ea3c15d13" providerId="ADAL" clId="{B5721A2F-DC76-47C0-8660-149079C52E3D}" dt="2022-03-16T02:26:21.115" v="14730" actId="47"/>
        <pc:sldMkLst>
          <pc:docMk/>
          <pc:sldMk cId="4151694508" sldId="268"/>
        </pc:sldMkLst>
        <pc:spChg chg="mod">
          <ac:chgData name="송민지" userId="0a8ddcfd-77b0-4216-a0b0-6b3ea3c15d13" providerId="ADAL" clId="{B5721A2F-DC76-47C0-8660-149079C52E3D}" dt="2022-03-14T02:13:46.487" v="495"/>
          <ac:spMkLst>
            <pc:docMk/>
            <pc:sldMk cId="4151694508" sldId="268"/>
            <ac:spMk id="3" creationId="{B6A8DBFE-0476-41B3-9106-C29360C706E9}"/>
          </ac:spMkLst>
        </pc:spChg>
        <pc:spChg chg="mod">
          <ac:chgData name="송민지" userId="0a8ddcfd-77b0-4216-a0b0-6b3ea3c15d13" providerId="ADAL" clId="{B5721A2F-DC76-47C0-8660-149079C52E3D}" dt="2022-03-14T02:23:46.045" v="922"/>
          <ac:spMkLst>
            <pc:docMk/>
            <pc:sldMk cId="4151694508" sldId="268"/>
            <ac:spMk id="4" creationId="{FAD2AE59-5630-4D5C-83A9-4CDEF4D7DCFB}"/>
          </ac:spMkLst>
        </pc:spChg>
        <pc:spChg chg="mod">
          <ac:chgData name="송민지" userId="0a8ddcfd-77b0-4216-a0b0-6b3ea3c15d13" providerId="ADAL" clId="{B5721A2F-DC76-47C0-8660-149079C52E3D}" dt="2022-03-14T06:19:05.894" v="9219"/>
          <ac:spMkLst>
            <pc:docMk/>
            <pc:sldMk cId="4151694508" sldId="268"/>
            <ac:spMk id="5" creationId="{F8657664-A458-4DDD-ACC2-1D87FCD6FCA9}"/>
          </ac:spMkLst>
        </pc:spChg>
        <pc:spChg chg="mod">
          <ac:chgData name="송민지" userId="0a8ddcfd-77b0-4216-a0b0-6b3ea3c15d13" providerId="ADAL" clId="{B5721A2F-DC76-47C0-8660-149079C52E3D}" dt="2022-03-14T06:20:37.587" v="9886" actId="20577"/>
          <ac:spMkLst>
            <pc:docMk/>
            <pc:sldMk cId="4151694508" sldId="268"/>
            <ac:spMk id="6" creationId="{5A6B31B0-7B84-475D-961F-09C0191F91A2}"/>
          </ac:spMkLst>
        </pc:spChg>
        <pc:spChg chg="mod">
          <ac:chgData name="송민지" userId="0a8ddcfd-77b0-4216-a0b0-6b3ea3c15d13" providerId="ADAL" clId="{B5721A2F-DC76-47C0-8660-149079C52E3D}" dt="2022-03-14T06:19:12.852" v="9262"/>
          <ac:spMkLst>
            <pc:docMk/>
            <pc:sldMk cId="4151694508" sldId="268"/>
            <ac:spMk id="7" creationId="{578017FE-712E-4E95-B483-B700F1AA4B2A}"/>
          </ac:spMkLst>
        </pc:spChg>
        <pc:spChg chg="add del mod">
          <ac:chgData name="송민지" userId="0a8ddcfd-77b0-4216-a0b0-6b3ea3c15d13" providerId="ADAL" clId="{B5721A2F-DC76-47C0-8660-149079C52E3D}" dt="2022-03-14T06:16:02.462" v="9065" actId="478"/>
          <ac:spMkLst>
            <pc:docMk/>
            <pc:sldMk cId="4151694508" sldId="268"/>
            <ac:spMk id="10" creationId="{5716870E-451C-463C-ABAB-A3943BF50921}"/>
          </ac:spMkLst>
        </pc:spChg>
        <pc:spChg chg="add del mod">
          <ac:chgData name="송민지" userId="0a8ddcfd-77b0-4216-a0b0-6b3ea3c15d13" providerId="ADAL" clId="{B5721A2F-DC76-47C0-8660-149079C52E3D}" dt="2022-03-14T06:16:12.570" v="9071"/>
          <ac:spMkLst>
            <pc:docMk/>
            <pc:sldMk cId="4151694508" sldId="268"/>
            <ac:spMk id="13" creationId="{92306A78-A7EE-4922-9922-37D8C54B0B76}"/>
          </ac:spMkLst>
        </pc:spChg>
        <pc:spChg chg="add del mod">
          <ac:chgData name="송민지" userId="0a8ddcfd-77b0-4216-a0b0-6b3ea3c15d13" providerId="ADAL" clId="{B5721A2F-DC76-47C0-8660-149079C52E3D}" dt="2022-03-14T06:16:12.570" v="9071"/>
          <ac:spMkLst>
            <pc:docMk/>
            <pc:sldMk cId="4151694508" sldId="268"/>
            <ac:spMk id="14" creationId="{90DF31F6-B047-4414-9711-275BED45C278}"/>
          </ac:spMkLst>
        </pc:spChg>
        <pc:spChg chg="add del mod">
          <ac:chgData name="송민지" userId="0a8ddcfd-77b0-4216-a0b0-6b3ea3c15d13" providerId="ADAL" clId="{B5721A2F-DC76-47C0-8660-149079C52E3D}" dt="2022-03-14T06:16:12.095" v="9070"/>
          <ac:spMkLst>
            <pc:docMk/>
            <pc:sldMk cId="4151694508" sldId="268"/>
            <ac:spMk id="15" creationId="{B2AF187C-333F-49F8-A067-59F2BD68FE88}"/>
          </ac:spMkLst>
        </pc:spChg>
        <pc:spChg chg="add del mod">
          <ac:chgData name="송민지" userId="0a8ddcfd-77b0-4216-a0b0-6b3ea3c15d13" providerId="ADAL" clId="{B5721A2F-DC76-47C0-8660-149079C52E3D}" dt="2022-03-14T06:16:12.095" v="9070"/>
          <ac:spMkLst>
            <pc:docMk/>
            <pc:sldMk cId="4151694508" sldId="268"/>
            <ac:spMk id="16" creationId="{B3477873-B300-4B3F-A022-A91A88D47772}"/>
          </ac:spMkLst>
        </pc:spChg>
        <pc:spChg chg="add del mod">
          <ac:chgData name="송민지" userId="0a8ddcfd-77b0-4216-a0b0-6b3ea3c15d13" providerId="ADAL" clId="{B5721A2F-DC76-47C0-8660-149079C52E3D}" dt="2022-03-14T06:16:19.142" v="9075"/>
          <ac:spMkLst>
            <pc:docMk/>
            <pc:sldMk cId="4151694508" sldId="268"/>
            <ac:spMk id="17" creationId="{113B175C-95CC-44D9-A3F3-B4AA87AB365B}"/>
          </ac:spMkLst>
        </pc:spChg>
        <pc:spChg chg="add del mod">
          <ac:chgData name="송민지" userId="0a8ddcfd-77b0-4216-a0b0-6b3ea3c15d13" providerId="ADAL" clId="{B5721A2F-DC76-47C0-8660-149079C52E3D}" dt="2022-03-14T06:16:19.142" v="9075"/>
          <ac:spMkLst>
            <pc:docMk/>
            <pc:sldMk cId="4151694508" sldId="268"/>
            <ac:spMk id="18" creationId="{E40C34D5-A21E-4D4A-B550-D41CAB685E13}"/>
          </ac:spMkLst>
        </pc:spChg>
        <pc:spChg chg="add mod">
          <ac:chgData name="송민지" userId="0a8ddcfd-77b0-4216-a0b0-6b3ea3c15d13" providerId="ADAL" clId="{B5721A2F-DC76-47C0-8660-149079C52E3D}" dt="2022-03-14T06:16:18.752" v="9074" actId="571"/>
          <ac:spMkLst>
            <pc:docMk/>
            <pc:sldMk cId="4151694508" sldId="268"/>
            <ac:spMk id="19" creationId="{8845CD16-B560-43B7-8E28-B3FF5342D729}"/>
          </ac:spMkLst>
        </pc:spChg>
        <pc:spChg chg="add mod">
          <ac:chgData name="송민지" userId="0a8ddcfd-77b0-4216-a0b0-6b3ea3c15d13" providerId="ADAL" clId="{B5721A2F-DC76-47C0-8660-149079C52E3D}" dt="2022-03-14T06:16:18.752" v="9074" actId="571"/>
          <ac:spMkLst>
            <pc:docMk/>
            <pc:sldMk cId="4151694508" sldId="268"/>
            <ac:spMk id="20" creationId="{F85869D7-D2F3-49E0-9A80-6DDAC03CB30E}"/>
          </ac:spMkLst>
        </pc:spChg>
        <pc:spChg chg="add mod">
          <ac:chgData name="송민지" userId="0a8ddcfd-77b0-4216-a0b0-6b3ea3c15d13" providerId="ADAL" clId="{B5721A2F-DC76-47C0-8660-149079C52E3D}" dt="2022-03-14T06:16:18.752" v="9074" actId="571"/>
          <ac:spMkLst>
            <pc:docMk/>
            <pc:sldMk cId="4151694508" sldId="268"/>
            <ac:spMk id="21" creationId="{628994E3-CC7B-44AF-AEE9-090B6CD9662C}"/>
          </ac:spMkLst>
        </pc:spChg>
        <pc:spChg chg="add del mod">
          <ac:chgData name="송민지" userId="0a8ddcfd-77b0-4216-a0b0-6b3ea3c15d13" providerId="ADAL" clId="{B5721A2F-DC76-47C0-8660-149079C52E3D}" dt="2022-03-14T06:16:35.369" v="9080" actId="478"/>
          <ac:spMkLst>
            <pc:docMk/>
            <pc:sldMk cId="4151694508" sldId="268"/>
            <ac:spMk id="22" creationId="{42E48127-3FFD-4CC6-8F59-8CF32899C860}"/>
          </ac:spMkLst>
        </pc:spChg>
        <pc:spChg chg="add del mod">
          <ac:chgData name="송민지" userId="0a8ddcfd-77b0-4216-a0b0-6b3ea3c15d13" providerId="ADAL" clId="{B5721A2F-DC76-47C0-8660-149079C52E3D}" dt="2022-03-14T06:16:30.917" v="9079" actId="478"/>
          <ac:spMkLst>
            <pc:docMk/>
            <pc:sldMk cId="4151694508" sldId="268"/>
            <ac:spMk id="23" creationId="{FEF0D3C6-6CE1-4F7E-9E61-0F776463E415}"/>
          </ac:spMkLst>
        </pc:spChg>
        <pc:spChg chg="add mod">
          <ac:chgData name="송민지" userId="0a8ddcfd-77b0-4216-a0b0-6b3ea3c15d13" providerId="ADAL" clId="{B5721A2F-DC76-47C0-8660-149079C52E3D}" dt="2022-03-14T06:18:48.701" v="9167" actId="20577"/>
          <ac:spMkLst>
            <pc:docMk/>
            <pc:sldMk cId="4151694508" sldId="268"/>
            <ac:spMk id="24" creationId="{0A42A73C-E43B-4951-B329-3D0218B27B31}"/>
          </ac:spMkLst>
        </pc:spChg>
        <pc:spChg chg="add mod">
          <ac:chgData name="송민지" userId="0a8ddcfd-77b0-4216-a0b0-6b3ea3c15d13" providerId="ADAL" clId="{B5721A2F-DC76-47C0-8660-149079C52E3D}" dt="2022-03-14T06:20:04.178" v="9631" actId="20577"/>
          <ac:spMkLst>
            <pc:docMk/>
            <pc:sldMk cId="4151694508" sldId="268"/>
            <ac:spMk id="25" creationId="{34415D8C-DC14-4B2C-B9B4-AADC4A141526}"/>
          </ac:spMkLst>
        </pc:spChg>
        <pc:spChg chg="add mod">
          <ac:chgData name="송민지" userId="0a8ddcfd-77b0-4216-a0b0-6b3ea3c15d13" providerId="ADAL" clId="{B5721A2F-DC76-47C0-8660-149079C52E3D}" dt="2022-03-14T06:19:02.456" v="9203"/>
          <ac:spMkLst>
            <pc:docMk/>
            <pc:sldMk cId="4151694508" sldId="268"/>
            <ac:spMk id="26" creationId="{36DF6A9C-63E6-4389-B00E-02507E1605EB}"/>
          </ac:spMkLst>
        </pc:spChg>
        <pc:spChg chg="add mod">
          <ac:chgData name="송민지" userId="0a8ddcfd-77b0-4216-a0b0-6b3ea3c15d13" providerId="ADAL" clId="{B5721A2F-DC76-47C0-8660-149079C52E3D}" dt="2022-03-14T06:37:25.929" v="11435"/>
          <ac:spMkLst>
            <pc:docMk/>
            <pc:sldMk cId="4151694508" sldId="268"/>
            <ac:spMk id="27" creationId="{FE0E3411-64F1-4784-B192-5ECA2155B309}"/>
          </ac:spMkLst>
        </pc:spChg>
        <pc:spChg chg="mod">
          <ac:chgData name="송민지" userId="0a8ddcfd-77b0-4216-a0b0-6b3ea3c15d13" providerId="ADAL" clId="{B5721A2F-DC76-47C0-8660-149079C52E3D}" dt="2022-03-14T06:21:12.668" v="10113" actId="20577"/>
          <ac:spMkLst>
            <pc:docMk/>
            <pc:sldMk cId="4151694508" sldId="268"/>
            <ac:spMk id="34" creationId="{213EBF44-0FC2-4FC4-AC05-BD5EB2F3CBF2}"/>
          </ac:spMkLst>
        </pc:spChg>
        <pc:picChg chg="del">
          <ac:chgData name="송민지" userId="0a8ddcfd-77b0-4216-a0b0-6b3ea3c15d13" providerId="ADAL" clId="{B5721A2F-DC76-47C0-8660-149079C52E3D}" dt="2022-03-14T06:16:01.023" v="9064" actId="478"/>
          <ac:picMkLst>
            <pc:docMk/>
            <pc:sldMk cId="4151694508" sldId="268"/>
            <ac:picMk id="47" creationId="{11BA5C3B-BBA0-484C-95FF-48C53441E847}"/>
          </ac:picMkLst>
        </pc:picChg>
      </pc:sldChg>
      <pc:sldChg chg="modSp del mod">
        <pc:chgData name="송민지" userId="0a8ddcfd-77b0-4216-a0b0-6b3ea3c15d13" providerId="ADAL" clId="{B5721A2F-DC76-47C0-8660-149079C52E3D}" dt="2022-03-14T05:39:17.904" v="5928" actId="47"/>
        <pc:sldMkLst>
          <pc:docMk/>
          <pc:sldMk cId="202184314" sldId="287"/>
        </pc:sldMkLst>
        <pc:spChg chg="mod">
          <ac:chgData name="송민지" userId="0a8ddcfd-77b0-4216-a0b0-6b3ea3c15d13" providerId="ADAL" clId="{B5721A2F-DC76-47C0-8660-149079C52E3D}" dt="2022-03-14T02:22:29.356" v="827"/>
          <ac:spMkLst>
            <pc:docMk/>
            <pc:sldMk cId="202184314" sldId="287"/>
            <ac:spMk id="34" creationId="{1EF02964-6708-42E7-9841-A3E40E249928}"/>
          </ac:spMkLst>
        </pc:spChg>
      </pc:sldChg>
      <pc:sldChg chg="modSp del mod">
        <pc:chgData name="송민지" userId="0a8ddcfd-77b0-4216-a0b0-6b3ea3c15d13" providerId="ADAL" clId="{B5721A2F-DC76-47C0-8660-149079C52E3D}" dt="2022-03-14T06:37:54.288" v="11436" actId="47"/>
        <pc:sldMkLst>
          <pc:docMk/>
          <pc:sldMk cId="344161675" sldId="288"/>
        </pc:sldMkLst>
        <pc:spChg chg="mod">
          <ac:chgData name="송민지" userId="0a8ddcfd-77b0-4216-a0b0-6b3ea3c15d13" providerId="ADAL" clId="{B5721A2F-DC76-47C0-8660-149079C52E3D}" dt="2022-03-14T02:13:39.051" v="492"/>
          <ac:spMkLst>
            <pc:docMk/>
            <pc:sldMk cId="344161675" sldId="288"/>
            <ac:spMk id="3" creationId="{BA35BD6B-402B-4987-9FCE-9A6924EE2F00}"/>
          </ac:spMkLst>
        </pc:spChg>
      </pc:sldChg>
      <pc:sldChg chg="modSp mod">
        <pc:chgData name="송민지" userId="0a8ddcfd-77b0-4216-a0b0-6b3ea3c15d13" providerId="ADAL" clId="{B5721A2F-DC76-47C0-8660-149079C52E3D}" dt="2022-03-14T05:40:46.654" v="5942" actId="20577"/>
        <pc:sldMkLst>
          <pc:docMk/>
          <pc:sldMk cId="3197763602" sldId="292"/>
        </pc:sldMkLst>
        <pc:spChg chg="mod">
          <ac:chgData name="송민지" userId="0a8ddcfd-77b0-4216-a0b0-6b3ea3c15d13" providerId="ADAL" clId="{B5721A2F-DC76-47C0-8660-149079C52E3D}" dt="2022-03-14T02:12:52.458" v="475" actId="20577"/>
          <ac:spMkLst>
            <pc:docMk/>
            <pc:sldMk cId="3197763602" sldId="292"/>
            <ac:spMk id="2" creationId="{27A6F7BB-30A8-4980-AD4A-2FB0B53FA6C9}"/>
          </ac:spMkLst>
        </pc:spChg>
        <pc:graphicFrameChg chg="mod">
          <ac:chgData name="송민지" userId="0a8ddcfd-77b0-4216-a0b0-6b3ea3c15d13" providerId="ADAL" clId="{B5721A2F-DC76-47C0-8660-149079C52E3D}" dt="2022-03-14T05:40:46.654" v="5942" actId="20577"/>
          <ac:graphicFrameMkLst>
            <pc:docMk/>
            <pc:sldMk cId="3197763602" sldId="292"/>
            <ac:graphicFrameMk id="40" creationId="{2639E283-05D4-48C9-A81B-58E81C4669D7}"/>
          </ac:graphicFrameMkLst>
        </pc:graphicFrameChg>
      </pc:sldChg>
      <pc:sldChg chg="addSp delSp modSp mod">
        <pc:chgData name="송민지" userId="0a8ddcfd-77b0-4216-a0b0-6b3ea3c15d13" providerId="ADAL" clId="{B5721A2F-DC76-47C0-8660-149079C52E3D}" dt="2022-03-16T01:36:41.695" v="13975" actId="27636"/>
        <pc:sldMkLst>
          <pc:docMk/>
          <pc:sldMk cId="517045786" sldId="296"/>
        </pc:sldMkLst>
        <pc:spChg chg="mod">
          <ac:chgData name="송민지" userId="0a8ddcfd-77b0-4216-a0b0-6b3ea3c15d13" providerId="ADAL" clId="{B5721A2F-DC76-47C0-8660-149079C52E3D}" dt="2022-03-14T02:22:12.842" v="792"/>
          <ac:spMkLst>
            <pc:docMk/>
            <pc:sldMk cId="517045786" sldId="296"/>
            <ac:spMk id="2" creationId="{7291CFAB-A735-4A31-A51D-42FE1F5E94E0}"/>
          </ac:spMkLst>
        </pc:spChg>
        <pc:spChg chg="add del mod">
          <ac:chgData name="송민지" userId="0a8ddcfd-77b0-4216-a0b0-6b3ea3c15d13" providerId="ADAL" clId="{B5721A2F-DC76-47C0-8660-149079C52E3D}" dt="2022-03-14T02:46:27.614" v="3255" actId="478"/>
          <ac:spMkLst>
            <pc:docMk/>
            <pc:sldMk cId="517045786" sldId="296"/>
            <ac:spMk id="5" creationId="{7248B359-E6E7-4EFB-93B2-DFED7F525E83}"/>
          </ac:spMkLst>
        </pc:spChg>
        <pc:spChg chg="mod">
          <ac:chgData name="송민지" userId="0a8ddcfd-77b0-4216-a0b0-6b3ea3c15d13" providerId="ADAL" clId="{B5721A2F-DC76-47C0-8660-149079C52E3D}" dt="2022-03-14T02:13:27.319" v="490"/>
          <ac:spMkLst>
            <pc:docMk/>
            <pc:sldMk cId="517045786" sldId="296"/>
            <ac:spMk id="6" creationId="{595F4C2B-CB37-4281-A527-07A09A21A053}"/>
          </ac:spMkLst>
        </pc:spChg>
        <pc:spChg chg="add del mod">
          <ac:chgData name="송민지" userId="0a8ddcfd-77b0-4216-a0b0-6b3ea3c15d13" providerId="ADAL" clId="{B5721A2F-DC76-47C0-8660-149079C52E3D}" dt="2022-03-14T02:46:30.957" v="3257" actId="478"/>
          <ac:spMkLst>
            <pc:docMk/>
            <pc:sldMk cId="517045786" sldId="296"/>
            <ac:spMk id="9" creationId="{A726147E-0D59-4B68-933F-D2318B16A82E}"/>
          </ac:spMkLst>
        </pc:spChg>
        <pc:spChg chg="add del mod">
          <ac:chgData name="송민지" userId="0a8ddcfd-77b0-4216-a0b0-6b3ea3c15d13" providerId="ADAL" clId="{B5721A2F-DC76-47C0-8660-149079C52E3D}" dt="2022-03-14T06:13:35.211" v="9036" actId="478"/>
          <ac:spMkLst>
            <pc:docMk/>
            <pc:sldMk cId="517045786" sldId="296"/>
            <ac:spMk id="11" creationId="{AD28898D-9774-4C62-AC07-14F45AEAE3A0}"/>
          </ac:spMkLst>
        </pc:spChg>
        <pc:spChg chg="mod">
          <ac:chgData name="송민지" userId="0a8ddcfd-77b0-4216-a0b0-6b3ea3c15d13" providerId="ADAL" clId="{B5721A2F-DC76-47C0-8660-149079C52E3D}" dt="2022-03-16T01:36:41.695" v="13975" actId="27636"/>
          <ac:spMkLst>
            <pc:docMk/>
            <pc:sldMk cId="517045786" sldId="296"/>
            <ac:spMk id="38" creationId="{032280DC-AEF9-204E-A92B-A433E91E435C}"/>
          </ac:spMkLst>
        </pc:spChg>
        <pc:spChg chg="mod">
          <ac:chgData name="송민지" userId="0a8ddcfd-77b0-4216-a0b0-6b3ea3c15d13" providerId="ADAL" clId="{B5721A2F-DC76-47C0-8660-149079C52E3D}" dt="2022-03-14T02:46:15.746" v="3253" actId="20577"/>
          <ac:spMkLst>
            <pc:docMk/>
            <pc:sldMk cId="517045786" sldId="296"/>
            <ac:spMk id="39" creationId="{8F90BA52-ED8F-7744-B135-D2F22EC0C846}"/>
          </ac:spMkLst>
        </pc:spChg>
        <pc:spChg chg="mod">
          <ac:chgData name="송민지" userId="0a8ddcfd-77b0-4216-a0b0-6b3ea3c15d13" providerId="ADAL" clId="{B5721A2F-DC76-47C0-8660-149079C52E3D}" dt="2022-03-14T02:47:15.601" v="3264" actId="20577"/>
          <ac:spMkLst>
            <pc:docMk/>
            <pc:sldMk cId="517045786" sldId="296"/>
            <ac:spMk id="40" creationId="{DA2C1685-839D-BB46-B1E8-A38664748DCC}"/>
          </ac:spMkLst>
        </pc:spChg>
        <pc:spChg chg="mod">
          <ac:chgData name="송민지" userId="0a8ddcfd-77b0-4216-a0b0-6b3ea3c15d13" providerId="ADAL" clId="{B5721A2F-DC76-47C0-8660-149079C52E3D}" dt="2022-03-14T05:42:31.136" v="6141" actId="20577"/>
          <ac:spMkLst>
            <pc:docMk/>
            <pc:sldMk cId="517045786" sldId="296"/>
            <ac:spMk id="42" creationId="{F040CB1D-0082-0741-910A-688CA7131529}"/>
          </ac:spMkLst>
        </pc:spChg>
        <pc:spChg chg="mod">
          <ac:chgData name="송민지" userId="0a8ddcfd-77b0-4216-a0b0-6b3ea3c15d13" providerId="ADAL" clId="{B5721A2F-DC76-47C0-8660-149079C52E3D}" dt="2022-03-14T02:47:29.557" v="3314" actId="20577"/>
          <ac:spMkLst>
            <pc:docMk/>
            <pc:sldMk cId="517045786" sldId="296"/>
            <ac:spMk id="43" creationId="{FFD777EC-E653-DE40-A635-99F5A0B723DE}"/>
          </ac:spMkLst>
        </pc:spChg>
        <pc:spChg chg="del">
          <ac:chgData name="송민지" userId="0a8ddcfd-77b0-4216-a0b0-6b3ea3c15d13" providerId="ADAL" clId="{B5721A2F-DC76-47C0-8660-149079C52E3D}" dt="2022-03-14T02:46:28.723" v="3256" actId="478"/>
          <ac:spMkLst>
            <pc:docMk/>
            <pc:sldMk cId="517045786" sldId="296"/>
            <ac:spMk id="44" creationId="{F52A6075-6FBF-5D4F-8457-C7E43D8C6DE0}"/>
          </ac:spMkLst>
        </pc:spChg>
        <pc:spChg chg="del">
          <ac:chgData name="송민지" userId="0a8ddcfd-77b0-4216-a0b0-6b3ea3c15d13" providerId="ADAL" clId="{B5721A2F-DC76-47C0-8660-149079C52E3D}" dt="2022-03-14T02:46:25.452" v="3254" actId="478"/>
          <ac:spMkLst>
            <pc:docMk/>
            <pc:sldMk cId="517045786" sldId="296"/>
            <ac:spMk id="45" creationId="{C911C704-AC3A-3B4A-818C-F79DBA6526F6}"/>
          </ac:spMkLst>
        </pc:spChg>
        <pc:spChg chg="del">
          <ac:chgData name="송민지" userId="0a8ddcfd-77b0-4216-a0b0-6b3ea3c15d13" providerId="ADAL" clId="{B5721A2F-DC76-47C0-8660-149079C52E3D}" dt="2022-03-14T05:41:49.618" v="5950" actId="478"/>
          <ac:spMkLst>
            <pc:docMk/>
            <pc:sldMk cId="517045786" sldId="296"/>
            <ac:spMk id="46" creationId="{9E2D7212-9D44-BA47-91D4-3FB11FDCE39E}"/>
          </ac:spMkLst>
        </pc:spChg>
        <pc:spChg chg="del mod">
          <ac:chgData name="송민지" userId="0a8ddcfd-77b0-4216-a0b0-6b3ea3c15d13" providerId="ADAL" clId="{B5721A2F-DC76-47C0-8660-149079C52E3D}" dt="2022-03-14T06:13:34.226" v="9035" actId="478"/>
          <ac:spMkLst>
            <pc:docMk/>
            <pc:sldMk cId="517045786" sldId="296"/>
            <ac:spMk id="47" creationId="{DA3D0C66-F3DC-0A49-B50D-9EA3966FF404}"/>
          </ac:spMkLst>
        </pc:spChg>
      </pc:sldChg>
      <pc:sldChg chg="modSp del mod">
        <pc:chgData name="송민지" userId="0a8ddcfd-77b0-4216-a0b0-6b3ea3c15d13" providerId="ADAL" clId="{B5721A2F-DC76-47C0-8660-149079C52E3D}" dt="2022-03-14T06:14:43.941" v="9037" actId="47"/>
        <pc:sldMkLst>
          <pc:docMk/>
          <pc:sldMk cId="2114420498" sldId="297"/>
        </pc:sldMkLst>
        <pc:spChg chg="mod">
          <ac:chgData name="송민지" userId="0a8ddcfd-77b0-4216-a0b0-6b3ea3c15d13" providerId="ADAL" clId="{B5721A2F-DC76-47C0-8660-149079C52E3D}" dt="2022-03-14T02:13:31.778" v="491"/>
          <ac:spMkLst>
            <pc:docMk/>
            <pc:sldMk cId="2114420498" sldId="297"/>
            <ac:spMk id="17" creationId="{A3CFEF10-F087-43D5-9B68-DA35850ED85E}"/>
          </ac:spMkLst>
        </pc:spChg>
        <pc:spChg chg="mod">
          <ac:chgData name="송민지" userId="0a8ddcfd-77b0-4216-a0b0-6b3ea3c15d13" providerId="ADAL" clId="{B5721A2F-DC76-47C0-8660-149079C52E3D}" dt="2022-03-14T02:22:22.794" v="807" actId="20577"/>
          <ac:spMkLst>
            <pc:docMk/>
            <pc:sldMk cId="2114420498" sldId="297"/>
            <ac:spMk id="33" creationId="{1D291211-3EE5-468A-9544-9DD9E6923594}"/>
          </ac:spMkLst>
        </pc:spChg>
      </pc:sldChg>
      <pc:sldChg chg="modSp del mod">
        <pc:chgData name="송민지" userId="0a8ddcfd-77b0-4216-a0b0-6b3ea3c15d13" providerId="ADAL" clId="{B5721A2F-DC76-47C0-8660-149079C52E3D}" dt="2022-03-14T06:15:58.662" v="9063" actId="47"/>
        <pc:sldMkLst>
          <pc:docMk/>
          <pc:sldMk cId="1594094387" sldId="304"/>
        </pc:sldMkLst>
        <pc:spChg chg="mod">
          <ac:chgData name="송민지" userId="0a8ddcfd-77b0-4216-a0b0-6b3ea3c15d13" providerId="ADAL" clId="{B5721A2F-DC76-47C0-8660-149079C52E3D}" dt="2022-03-14T02:23:53.962" v="941" actId="20577"/>
          <ac:spMkLst>
            <pc:docMk/>
            <pc:sldMk cId="1594094387" sldId="304"/>
            <ac:spMk id="2" creationId="{A9A5201E-0D0B-4879-A91C-D4ED47D7B6E2}"/>
          </ac:spMkLst>
        </pc:spChg>
        <pc:spChg chg="mod">
          <ac:chgData name="송민지" userId="0a8ddcfd-77b0-4216-a0b0-6b3ea3c15d13" providerId="ADAL" clId="{B5721A2F-DC76-47C0-8660-149079C52E3D}" dt="2022-03-14T02:13:50.029" v="496"/>
          <ac:spMkLst>
            <pc:docMk/>
            <pc:sldMk cId="1594094387" sldId="304"/>
            <ac:spMk id="37" creationId="{8E5DF9FC-D709-4A4F-BA34-E6BD57C77F56}"/>
          </ac:spMkLst>
        </pc:spChg>
      </pc:sldChg>
      <pc:sldChg chg="modSp mod">
        <pc:chgData name="송민지" userId="0a8ddcfd-77b0-4216-a0b0-6b3ea3c15d13" providerId="ADAL" clId="{B5721A2F-DC76-47C0-8660-149079C52E3D}" dt="2022-03-14T06:47:02.034" v="11467" actId="20577"/>
        <pc:sldMkLst>
          <pc:docMk/>
          <pc:sldMk cId="2271433138" sldId="305"/>
        </pc:sldMkLst>
        <pc:spChg chg="mod">
          <ac:chgData name="송민지" userId="0a8ddcfd-77b0-4216-a0b0-6b3ea3c15d13" providerId="ADAL" clId="{B5721A2F-DC76-47C0-8660-149079C52E3D}" dt="2022-03-14T06:47:02.034" v="11467" actId="20577"/>
          <ac:spMkLst>
            <pc:docMk/>
            <pc:sldMk cId="2271433138" sldId="305"/>
            <ac:spMk id="3" creationId="{24AFFC60-19C3-4901-93F7-7AAF4C09F8C6}"/>
          </ac:spMkLst>
        </pc:spChg>
        <pc:spChg chg="mod">
          <ac:chgData name="송민지" userId="0a8ddcfd-77b0-4216-a0b0-6b3ea3c15d13" providerId="ADAL" clId="{B5721A2F-DC76-47C0-8660-149079C52E3D}" dt="2022-03-14T02:13:52.263" v="497"/>
          <ac:spMkLst>
            <pc:docMk/>
            <pc:sldMk cId="2271433138" sldId="305"/>
            <ac:spMk id="5" creationId="{D3D15052-8236-4F49-9521-4C0E2B4F4D0C}"/>
          </ac:spMkLst>
        </pc:spChg>
      </pc:sldChg>
      <pc:sldChg chg="addSp delSp modSp mod">
        <pc:chgData name="송민지" userId="0a8ddcfd-77b0-4216-a0b0-6b3ea3c15d13" providerId="ADAL" clId="{B5721A2F-DC76-47C0-8660-149079C52E3D}" dt="2022-03-15T13:33:43.054" v="13598" actId="20577"/>
        <pc:sldMkLst>
          <pc:docMk/>
          <pc:sldMk cId="1942026059" sldId="306"/>
        </pc:sldMkLst>
        <pc:spChg chg="mod">
          <ac:chgData name="송민지" userId="0a8ddcfd-77b0-4216-a0b0-6b3ea3c15d13" providerId="ADAL" clId="{B5721A2F-DC76-47C0-8660-149079C52E3D}" dt="2022-03-14T02:12:56.523" v="488" actId="20577"/>
          <ac:spMkLst>
            <pc:docMk/>
            <pc:sldMk cId="1942026059" sldId="306"/>
            <ac:spMk id="2" creationId="{6719F29B-F233-48AF-8261-F33A4E079E3E}"/>
          </ac:spMkLst>
        </pc:spChg>
        <pc:spChg chg="mod">
          <ac:chgData name="송민지" userId="0a8ddcfd-77b0-4216-a0b0-6b3ea3c15d13" providerId="ADAL" clId="{B5721A2F-DC76-47C0-8660-149079C52E3D}" dt="2022-03-15T13:33:43.054" v="13598" actId="20577"/>
          <ac:spMkLst>
            <pc:docMk/>
            <pc:sldMk cId="1942026059" sldId="306"/>
            <ac:spMk id="3" creationId="{35E3EA69-4E0E-41BD-8095-A124225A2647}"/>
          </ac:spMkLst>
        </pc:spChg>
        <pc:spChg chg="add del mod">
          <ac:chgData name="송민지" userId="0a8ddcfd-77b0-4216-a0b0-6b3ea3c15d13" providerId="ADAL" clId="{B5721A2F-DC76-47C0-8660-149079C52E3D}" dt="2022-03-14T05:45:11.600" v="6435" actId="478"/>
          <ac:spMkLst>
            <pc:docMk/>
            <pc:sldMk cId="1942026059" sldId="306"/>
            <ac:spMk id="8" creationId="{E33749E8-6119-4499-998D-2836098F3BBB}"/>
          </ac:spMkLst>
        </pc:spChg>
        <pc:picChg chg="del mod">
          <ac:chgData name="송민지" userId="0a8ddcfd-77b0-4216-a0b0-6b3ea3c15d13" providerId="ADAL" clId="{B5721A2F-DC76-47C0-8660-149079C52E3D}" dt="2022-03-14T05:40:23.520" v="5935" actId="478"/>
          <ac:picMkLst>
            <pc:docMk/>
            <pc:sldMk cId="1942026059" sldId="306"/>
            <ac:picMk id="17" creationId="{675F9124-3F84-4444-8B6D-EC5BE819EFDA}"/>
          </ac:picMkLst>
        </pc:picChg>
      </pc:sldChg>
      <pc:sldChg chg="addSp delSp modSp mod">
        <pc:chgData name="송민지" userId="0a8ddcfd-77b0-4216-a0b0-6b3ea3c15d13" providerId="ADAL" clId="{B5721A2F-DC76-47C0-8660-149079C52E3D}" dt="2022-03-14T06:41:11.054" v="11448" actId="1076"/>
        <pc:sldMkLst>
          <pc:docMk/>
          <pc:sldMk cId="3946180162" sldId="309"/>
        </pc:sldMkLst>
        <pc:spChg chg="mod">
          <ac:chgData name="송민지" userId="0a8ddcfd-77b0-4216-a0b0-6b3ea3c15d13" providerId="ADAL" clId="{B5721A2F-DC76-47C0-8660-149079C52E3D}" dt="2022-03-14T06:41:02.334" v="11439" actId="14100"/>
          <ac:spMkLst>
            <pc:docMk/>
            <pc:sldMk cId="3946180162" sldId="309"/>
            <ac:spMk id="2" creationId="{216815C6-3AD0-46E6-A74A-1967BD91AF50}"/>
          </ac:spMkLst>
        </pc:spChg>
        <pc:spChg chg="add del mod">
          <ac:chgData name="송민지" userId="0a8ddcfd-77b0-4216-a0b0-6b3ea3c15d13" providerId="ADAL" clId="{B5721A2F-DC76-47C0-8660-149079C52E3D}" dt="2022-03-14T05:45:27.118" v="6438" actId="478"/>
          <ac:spMkLst>
            <pc:docMk/>
            <pc:sldMk cId="3946180162" sldId="309"/>
            <ac:spMk id="4" creationId="{623D3D50-369B-4EE6-9DDC-D5917DDC094C}"/>
          </ac:spMkLst>
        </pc:spChg>
        <pc:spChg chg="mod">
          <ac:chgData name="송민지" userId="0a8ddcfd-77b0-4216-a0b0-6b3ea3c15d13" providerId="ADAL" clId="{B5721A2F-DC76-47C0-8660-149079C52E3D}" dt="2022-03-14T06:41:11.054" v="11448" actId="1076"/>
          <ac:spMkLst>
            <pc:docMk/>
            <pc:sldMk cId="3946180162" sldId="309"/>
            <ac:spMk id="23" creationId="{4829E901-B0F6-4B1C-8D1C-8B758458B743}"/>
          </ac:spMkLst>
        </pc:spChg>
        <pc:picChg chg="del">
          <ac:chgData name="송민지" userId="0a8ddcfd-77b0-4216-a0b0-6b3ea3c15d13" providerId="ADAL" clId="{B5721A2F-DC76-47C0-8660-149079C52E3D}" dt="2022-03-14T05:39:34.099" v="5929" actId="478"/>
          <ac:picMkLst>
            <pc:docMk/>
            <pc:sldMk cId="3946180162" sldId="309"/>
            <ac:picMk id="16" creationId="{AE10A7AB-4E16-4B85-8C75-FABB6412DD5E}"/>
          </ac:picMkLst>
        </pc:picChg>
      </pc:sldChg>
      <pc:sldChg chg="addSp delSp modSp del mod ord">
        <pc:chgData name="송민지" userId="0a8ddcfd-77b0-4216-a0b0-6b3ea3c15d13" providerId="ADAL" clId="{B5721A2F-DC76-47C0-8660-149079C52E3D}" dt="2022-03-16T02:32:30.345" v="14946" actId="47"/>
        <pc:sldMkLst>
          <pc:docMk/>
          <pc:sldMk cId="142849395" sldId="310"/>
        </pc:sldMkLst>
        <pc:spChg chg="mod">
          <ac:chgData name="송민지" userId="0a8ddcfd-77b0-4216-a0b0-6b3ea3c15d13" providerId="ADAL" clId="{B5721A2F-DC76-47C0-8660-149079C52E3D}" dt="2022-03-14T02:13:42.103" v="493"/>
          <ac:spMkLst>
            <pc:docMk/>
            <pc:sldMk cId="142849395" sldId="310"/>
            <ac:spMk id="3" creationId="{D9897FF8-1BF8-4C19-8B7E-0B92E8151F37}"/>
          </ac:spMkLst>
        </pc:spChg>
        <pc:spChg chg="mod">
          <ac:chgData name="송민지" userId="0a8ddcfd-77b0-4216-a0b0-6b3ea3c15d13" providerId="ADAL" clId="{B5721A2F-DC76-47C0-8660-149079C52E3D}" dt="2022-03-14T02:22:56.911" v="862" actId="20577"/>
          <ac:spMkLst>
            <pc:docMk/>
            <pc:sldMk cId="142849395" sldId="310"/>
            <ac:spMk id="4" creationId="{971188AF-1B8F-40DD-90B1-DC0F52BA46BA}"/>
          </ac:spMkLst>
        </pc:spChg>
        <pc:spChg chg="del">
          <ac:chgData name="송민지" userId="0a8ddcfd-77b0-4216-a0b0-6b3ea3c15d13" providerId="ADAL" clId="{B5721A2F-DC76-47C0-8660-149079C52E3D}" dt="2022-03-14T03:05:09.833" v="4079" actId="478"/>
          <ac:spMkLst>
            <pc:docMk/>
            <pc:sldMk cId="142849395" sldId="310"/>
            <ac:spMk id="7" creationId="{AC6715B5-2190-4A3A-B45B-26A2669D1708}"/>
          </ac:spMkLst>
        </pc:spChg>
        <pc:spChg chg="add del mod">
          <ac:chgData name="송민지" userId="0a8ddcfd-77b0-4216-a0b0-6b3ea3c15d13" providerId="ADAL" clId="{B5721A2F-DC76-47C0-8660-149079C52E3D}" dt="2022-03-14T02:53:33.956" v="3316" actId="3680"/>
          <ac:spMkLst>
            <pc:docMk/>
            <pc:sldMk cId="142849395" sldId="310"/>
            <ac:spMk id="8" creationId="{9C373D20-2D98-4995-92A0-14FC1A6355A5}"/>
          </ac:spMkLst>
        </pc:spChg>
        <pc:spChg chg="del">
          <ac:chgData name="송민지" userId="0a8ddcfd-77b0-4216-a0b0-6b3ea3c15d13" providerId="ADAL" clId="{B5721A2F-DC76-47C0-8660-149079C52E3D}" dt="2022-03-14T02:53:39.637" v="3318" actId="478"/>
          <ac:spMkLst>
            <pc:docMk/>
            <pc:sldMk cId="142849395" sldId="310"/>
            <ac:spMk id="9" creationId="{C54CD4A7-4E1A-4902-993B-81A396A3670C}"/>
          </ac:spMkLst>
        </pc:spChg>
        <pc:spChg chg="add del mod">
          <ac:chgData name="송민지" userId="0a8ddcfd-77b0-4216-a0b0-6b3ea3c15d13" providerId="ADAL" clId="{B5721A2F-DC76-47C0-8660-149079C52E3D}" dt="2022-03-14T03:05:25.726" v="4124" actId="478"/>
          <ac:spMkLst>
            <pc:docMk/>
            <pc:sldMk cId="142849395" sldId="310"/>
            <ac:spMk id="13" creationId="{2576608C-3786-4EA9-B9A6-1C3AAFB2F0B4}"/>
          </ac:spMkLst>
        </pc:spChg>
        <pc:spChg chg="add del mod">
          <ac:chgData name="송민지" userId="0a8ddcfd-77b0-4216-a0b0-6b3ea3c15d13" providerId="ADAL" clId="{B5721A2F-DC76-47C0-8660-149079C52E3D}" dt="2022-03-14T03:05:24.815" v="4123" actId="478"/>
          <ac:spMkLst>
            <pc:docMk/>
            <pc:sldMk cId="142849395" sldId="310"/>
            <ac:spMk id="15" creationId="{3B2EFB99-3AA3-406B-9A41-9FA1F115D294}"/>
          </ac:spMkLst>
        </pc:spChg>
        <pc:spChg chg="add mod">
          <ac:chgData name="송민지" userId="0a8ddcfd-77b0-4216-a0b0-6b3ea3c15d13" providerId="ADAL" clId="{B5721A2F-DC76-47C0-8660-149079C52E3D}" dt="2022-03-14T03:05:18.298" v="4121" actId="20577"/>
          <ac:spMkLst>
            <pc:docMk/>
            <pc:sldMk cId="142849395" sldId="310"/>
            <ac:spMk id="17" creationId="{230D1273-3009-49F1-97E5-7E41EC523E9A}"/>
          </ac:spMkLst>
        </pc:spChg>
        <pc:graphicFrameChg chg="add mod ord modGraphic">
          <ac:chgData name="송민지" userId="0a8ddcfd-77b0-4216-a0b0-6b3ea3c15d13" providerId="ADAL" clId="{B5721A2F-DC76-47C0-8660-149079C52E3D}" dt="2022-03-15T03:49:06.523" v="11528" actId="20577"/>
          <ac:graphicFrameMkLst>
            <pc:docMk/>
            <pc:sldMk cId="142849395" sldId="310"/>
            <ac:graphicFrameMk id="10" creationId="{52070B0D-2606-4A51-A603-86D427E69384}"/>
          </ac:graphicFrameMkLst>
        </pc:graphicFrameChg>
        <pc:graphicFrameChg chg="del">
          <ac:chgData name="송민지" userId="0a8ddcfd-77b0-4216-a0b0-6b3ea3c15d13" providerId="ADAL" clId="{B5721A2F-DC76-47C0-8660-149079C52E3D}" dt="2022-03-14T02:53:24.657" v="3315" actId="478"/>
          <ac:graphicFrameMkLst>
            <pc:docMk/>
            <pc:sldMk cId="142849395" sldId="310"/>
            <ac:graphicFrameMk id="11" creationId="{1CA23F63-61EC-4BE5-8A2D-0A89EBD54F67}"/>
          </ac:graphicFrameMkLst>
        </pc:graphicFrameChg>
        <pc:graphicFrameChg chg="del">
          <ac:chgData name="송민지" userId="0a8ddcfd-77b0-4216-a0b0-6b3ea3c15d13" providerId="ADAL" clId="{B5721A2F-DC76-47C0-8660-149079C52E3D}" dt="2022-03-14T02:53:37.766" v="3317" actId="478"/>
          <ac:graphicFrameMkLst>
            <pc:docMk/>
            <pc:sldMk cId="142849395" sldId="310"/>
            <ac:graphicFrameMk id="27" creationId="{864E5252-A4EE-4C7C-AF7F-132ED2B8ECD8}"/>
          </ac:graphicFrameMkLst>
        </pc:graphicFrameChg>
      </pc:sldChg>
      <pc:sldChg chg="addSp delSp modSp mod">
        <pc:chgData name="송민지" userId="0a8ddcfd-77b0-4216-a0b0-6b3ea3c15d13" providerId="ADAL" clId="{B5721A2F-DC76-47C0-8660-149079C52E3D}" dt="2022-03-14T06:13:08.365" v="9034" actId="20577"/>
        <pc:sldMkLst>
          <pc:docMk/>
          <pc:sldMk cId="3153892104" sldId="311"/>
        </pc:sldMkLst>
        <pc:spChg chg="mod">
          <ac:chgData name="송민지" userId="0a8ddcfd-77b0-4216-a0b0-6b3ea3c15d13" providerId="ADAL" clId="{B5721A2F-DC76-47C0-8660-149079C52E3D}" dt="2022-03-14T05:53:13.291" v="7296" actId="20577"/>
          <ac:spMkLst>
            <pc:docMk/>
            <pc:sldMk cId="3153892104" sldId="311"/>
            <ac:spMk id="2" creationId="{75031FE9-9059-4FE8-B4AC-9771F23A1B89}"/>
          </ac:spMkLst>
        </pc:spChg>
        <pc:spChg chg="del mod">
          <ac:chgData name="송민지" userId="0a8ddcfd-77b0-4216-a0b0-6b3ea3c15d13" providerId="ADAL" clId="{B5721A2F-DC76-47C0-8660-149079C52E3D}" dt="2022-03-14T06:10:49.421" v="8581" actId="478"/>
          <ac:spMkLst>
            <pc:docMk/>
            <pc:sldMk cId="3153892104" sldId="311"/>
            <ac:spMk id="3" creationId="{D4A2EB3F-4D60-451F-8F45-7D6654D2FCD9}"/>
          </ac:spMkLst>
        </pc:spChg>
        <pc:spChg chg="mod">
          <ac:chgData name="송민지" userId="0a8ddcfd-77b0-4216-a0b0-6b3ea3c15d13" providerId="ADAL" clId="{B5721A2F-DC76-47C0-8660-149079C52E3D}" dt="2022-03-14T02:13:24.316" v="489"/>
          <ac:spMkLst>
            <pc:docMk/>
            <pc:sldMk cId="3153892104" sldId="311"/>
            <ac:spMk id="5" creationId="{9EFDE0E2-B032-4403-9106-5A8349B45309}"/>
          </ac:spMkLst>
        </pc:spChg>
        <pc:spChg chg="add del mod">
          <ac:chgData name="송민지" userId="0a8ddcfd-77b0-4216-a0b0-6b3ea3c15d13" providerId="ADAL" clId="{B5721A2F-DC76-47C0-8660-149079C52E3D}" dt="2022-03-14T06:10:51.265" v="8582" actId="478"/>
          <ac:spMkLst>
            <pc:docMk/>
            <pc:sldMk cId="3153892104" sldId="311"/>
            <ac:spMk id="8" creationId="{F53738A6-BB91-46C7-ABAF-FD08B492C201}"/>
          </ac:spMkLst>
        </pc:spChg>
        <pc:spChg chg="mod">
          <ac:chgData name="송민지" userId="0a8ddcfd-77b0-4216-a0b0-6b3ea3c15d13" providerId="ADAL" clId="{B5721A2F-DC76-47C0-8660-149079C52E3D}" dt="2022-03-14T06:10:58.909" v="8585" actId="1076"/>
          <ac:spMkLst>
            <pc:docMk/>
            <pc:sldMk cId="3153892104" sldId="311"/>
            <ac:spMk id="12" creationId="{9E1D7404-44B2-41E5-9B1C-26216EB1EC6C}"/>
          </ac:spMkLst>
        </pc:spChg>
        <pc:spChg chg="mod">
          <ac:chgData name="송민지" userId="0a8ddcfd-77b0-4216-a0b0-6b3ea3c15d13" providerId="ADAL" clId="{B5721A2F-DC76-47C0-8660-149079C52E3D}" dt="2022-03-14T06:13:08.365" v="9034" actId="20577"/>
          <ac:spMkLst>
            <pc:docMk/>
            <pc:sldMk cId="3153892104" sldId="311"/>
            <ac:spMk id="13" creationId="{391CD11A-AD36-4E45-855A-2546C295CEBC}"/>
          </ac:spMkLst>
        </pc:spChg>
        <pc:picChg chg="mod">
          <ac:chgData name="송민지" userId="0a8ddcfd-77b0-4216-a0b0-6b3ea3c15d13" providerId="ADAL" clId="{B5721A2F-DC76-47C0-8660-149079C52E3D}" dt="2022-03-14T06:10:54.279" v="8584" actId="1076"/>
          <ac:picMkLst>
            <pc:docMk/>
            <pc:sldMk cId="3153892104" sldId="311"/>
            <ac:picMk id="25" creationId="{7E436211-2D54-47AE-BB55-F32290DDB594}"/>
          </ac:picMkLst>
        </pc:picChg>
        <pc:picChg chg="del mod">
          <ac:chgData name="송민지" userId="0a8ddcfd-77b0-4216-a0b0-6b3ea3c15d13" providerId="ADAL" clId="{B5721A2F-DC76-47C0-8660-149079C52E3D}" dt="2022-03-14T06:10:48.290" v="8580" actId="478"/>
          <ac:picMkLst>
            <pc:docMk/>
            <pc:sldMk cId="3153892104" sldId="311"/>
            <ac:picMk id="27" creationId="{64F99BBE-1996-4227-A4DE-D13CD3514932}"/>
          </ac:picMkLst>
        </pc:picChg>
        <pc:picChg chg="mod">
          <ac:chgData name="송민지" userId="0a8ddcfd-77b0-4216-a0b0-6b3ea3c15d13" providerId="ADAL" clId="{B5721A2F-DC76-47C0-8660-149079C52E3D}" dt="2022-03-14T06:12:59.406" v="9032" actId="1076"/>
          <ac:picMkLst>
            <pc:docMk/>
            <pc:sldMk cId="3153892104" sldId="311"/>
            <ac:picMk id="29" creationId="{2EE071B9-4843-404F-95CC-3894A5FAD616}"/>
          </ac:picMkLst>
        </pc:picChg>
      </pc:sldChg>
      <pc:sldChg chg="addSp delSp modSp add del mod">
        <pc:chgData name="송민지" userId="0a8ddcfd-77b0-4216-a0b0-6b3ea3c15d13" providerId="ADAL" clId="{B5721A2F-DC76-47C0-8660-149079C52E3D}" dt="2022-03-15T13:18:57.077" v="13597" actId="47"/>
        <pc:sldMkLst>
          <pc:docMk/>
          <pc:sldMk cId="3144327619" sldId="312"/>
        </pc:sldMkLst>
        <pc:spChg chg="add del mod">
          <ac:chgData name="송민지" userId="0a8ddcfd-77b0-4216-a0b0-6b3ea3c15d13" providerId="ADAL" clId="{B5721A2F-DC76-47C0-8660-149079C52E3D}" dt="2022-03-14T03:09:50.353" v="4885" actId="478"/>
          <ac:spMkLst>
            <pc:docMk/>
            <pc:sldMk cId="3144327619" sldId="312"/>
            <ac:spMk id="7" creationId="{BEB20122-61E9-420D-9D65-99E4897716BA}"/>
          </ac:spMkLst>
        </pc:spChg>
        <pc:spChg chg="add del mod">
          <ac:chgData name="송민지" userId="0a8ddcfd-77b0-4216-a0b0-6b3ea3c15d13" providerId="ADAL" clId="{B5721A2F-DC76-47C0-8660-149079C52E3D}" dt="2022-03-14T03:09:49.637" v="4884" actId="478"/>
          <ac:spMkLst>
            <pc:docMk/>
            <pc:sldMk cId="3144327619" sldId="312"/>
            <ac:spMk id="9" creationId="{3060B7FE-12E0-4364-B451-B662AFE06458}"/>
          </ac:spMkLst>
        </pc:spChg>
        <pc:spChg chg="del mod">
          <ac:chgData name="송민지" userId="0a8ddcfd-77b0-4216-a0b0-6b3ea3c15d13" providerId="ADAL" clId="{B5721A2F-DC76-47C0-8660-149079C52E3D}" dt="2022-03-14T03:34:57.318" v="5080" actId="3680"/>
          <ac:spMkLst>
            <pc:docMk/>
            <pc:sldMk cId="3144327619" sldId="312"/>
            <ac:spMk id="13" creationId="{2576608C-3786-4EA9-B9A6-1C3AAFB2F0B4}"/>
          </ac:spMkLst>
        </pc:spChg>
        <pc:spChg chg="mod">
          <ac:chgData name="송민지" userId="0a8ddcfd-77b0-4216-a0b0-6b3ea3c15d13" providerId="ADAL" clId="{B5721A2F-DC76-47C0-8660-149079C52E3D}" dt="2022-03-14T03:10:09.321" v="4900"/>
          <ac:spMkLst>
            <pc:docMk/>
            <pc:sldMk cId="3144327619" sldId="312"/>
            <ac:spMk id="15" creationId="{3B2EFB99-3AA3-406B-9A41-9FA1F115D294}"/>
          </ac:spMkLst>
        </pc:spChg>
        <pc:spChg chg="del">
          <ac:chgData name="송민지" userId="0a8ddcfd-77b0-4216-a0b0-6b3ea3c15d13" providerId="ADAL" clId="{B5721A2F-DC76-47C0-8660-149079C52E3D}" dt="2022-03-14T03:09:47.911" v="4883" actId="478"/>
          <ac:spMkLst>
            <pc:docMk/>
            <pc:sldMk cId="3144327619" sldId="312"/>
            <ac:spMk id="17" creationId="{230D1273-3009-49F1-97E5-7E41EC523E9A}"/>
          </ac:spMkLst>
        </pc:spChg>
        <pc:graphicFrameChg chg="del">
          <ac:chgData name="송민지" userId="0a8ddcfd-77b0-4216-a0b0-6b3ea3c15d13" providerId="ADAL" clId="{B5721A2F-DC76-47C0-8660-149079C52E3D}" dt="2022-03-14T03:09:46.759" v="4882" actId="478"/>
          <ac:graphicFrameMkLst>
            <pc:docMk/>
            <pc:sldMk cId="3144327619" sldId="312"/>
            <ac:graphicFrameMk id="10" creationId="{52070B0D-2606-4A51-A603-86D427E69384}"/>
          </ac:graphicFrameMkLst>
        </pc:graphicFrameChg>
        <pc:graphicFrameChg chg="add mod ord modGraphic">
          <ac:chgData name="송민지" userId="0a8ddcfd-77b0-4216-a0b0-6b3ea3c15d13" providerId="ADAL" clId="{B5721A2F-DC76-47C0-8660-149079C52E3D}" dt="2022-03-15T08:11:37.665" v="12275" actId="20577"/>
          <ac:graphicFrameMkLst>
            <pc:docMk/>
            <pc:sldMk cId="3144327619" sldId="312"/>
            <ac:graphicFrameMk id="11" creationId="{CB6C9B34-E4E4-420F-B87A-B810C298760F}"/>
          </ac:graphicFrameMkLst>
        </pc:graphicFrameChg>
      </pc:sldChg>
      <pc:sldChg chg="modSp add del mod">
        <pc:chgData name="송민지" userId="0a8ddcfd-77b0-4216-a0b0-6b3ea3c15d13" providerId="ADAL" clId="{B5721A2F-DC76-47C0-8660-149079C52E3D}" dt="2022-03-14T06:42:38.296" v="11450" actId="47"/>
        <pc:sldMkLst>
          <pc:docMk/>
          <pc:sldMk cId="493543355" sldId="313"/>
        </pc:sldMkLst>
        <pc:spChg chg="mod">
          <ac:chgData name="송민지" userId="0a8ddcfd-77b0-4216-a0b0-6b3ea3c15d13" providerId="ADAL" clId="{B5721A2F-DC76-47C0-8660-149079C52E3D}" dt="2022-03-14T06:21:42.190" v="10135" actId="20577"/>
          <ac:spMkLst>
            <pc:docMk/>
            <pc:sldMk cId="493543355" sldId="313"/>
            <ac:spMk id="4" creationId="{971188AF-1B8F-40DD-90B1-DC0F52BA46BA}"/>
          </ac:spMkLst>
        </pc:spChg>
        <pc:graphicFrameChg chg="modGraphic">
          <ac:chgData name="송민지" userId="0a8ddcfd-77b0-4216-a0b0-6b3ea3c15d13" providerId="ADAL" clId="{B5721A2F-DC76-47C0-8660-149079C52E3D}" dt="2022-03-14T06:42:35.615" v="11449" actId="6549"/>
          <ac:graphicFrameMkLst>
            <pc:docMk/>
            <pc:sldMk cId="493543355" sldId="313"/>
            <ac:graphicFrameMk id="10" creationId="{52070B0D-2606-4A51-A603-86D427E69384}"/>
          </ac:graphicFrameMkLst>
        </pc:graphicFrameChg>
      </pc:sldChg>
      <pc:sldChg chg="new del">
        <pc:chgData name="송민지" userId="0a8ddcfd-77b0-4216-a0b0-6b3ea3c15d13" providerId="ADAL" clId="{B5721A2F-DC76-47C0-8660-149079C52E3D}" dt="2022-03-14T05:57:44.031" v="8405" actId="47"/>
        <pc:sldMkLst>
          <pc:docMk/>
          <pc:sldMk cId="623890635" sldId="313"/>
        </pc:sldMkLst>
      </pc:sldChg>
      <pc:sldChg chg="addSp delSp modSp new mod ord">
        <pc:chgData name="송민지" userId="0a8ddcfd-77b0-4216-a0b0-6b3ea3c15d13" providerId="ADAL" clId="{B5721A2F-DC76-47C0-8660-149079C52E3D}" dt="2022-03-16T01:35:37.545" v="13605" actId="1076"/>
        <pc:sldMkLst>
          <pc:docMk/>
          <pc:sldMk cId="900750857" sldId="313"/>
        </pc:sldMkLst>
        <pc:spChg chg="mod">
          <ac:chgData name="송민지" userId="0a8ddcfd-77b0-4216-a0b0-6b3ea3c15d13" providerId="ADAL" clId="{B5721A2F-DC76-47C0-8660-149079C52E3D}" dt="2022-03-15T08:19:13.136" v="12382" actId="20577"/>
          <ac:spMkLst>
            <pc:docMk/>
            <pc:sldMk cId="900750857" sldId="313"/>
            <ac:spMk id="2" creationId="{EB173385-1386-4B31-B96F-3548DB8C3594}"/>
          </ac:spMkLst>
        </pc:spChg>
        <pc:spChg chg="mod">
          <ac:chgData name="송민지" userId="0a8ddcfd-77b0-4216-a0b0-6b3ea3c15d13" providerId="ADAL" clId="{B5721A2F-DC76-47C0-8660-149079C52E3D}" dt="2022-03-15T08:13:29.849" v="12367" actId="1076"/>
          <ac:spMkLst>
            <pc:docMk/>
            <pc:sldMk cId="900750857" sldId="313"/>
            <ac:spMk id="3" creationId="{4F42587E-B93D-4675-98BD-F65E0BE9F741}"/>
          </ac:spMkLst>
        </pc:spChg>
        <pc:spChg chg="del mod">
          <ac:chgData name="송민지" userId="0a8ddcfd-77b0-4216-a0b0-6b3ea3c15d13" providerId="ADAL" clId="{B5721A2F-DC76-47C0-8660-149079C52E3D}" dt="2022-03-15T03:52:48.296" v="11530" actId="22"/>
          <ac:spMkLst>
            <pc:docMk/>
            <pc:sldMk cId="900750857" sldId="313"/>
            <ac:spMk id="4" creationId="{37798922-3DF8-492C-BCC5-C7C76FAE93CC}"/>
          </ac:spMkLst>
        </pc:spChg>
        <pc:spChg chg="del mod">
          <ac:chgData name="송민지" userId="0a8ddcfd-77b0-4216-a0b0-6b3ea3c15d13" providerId="ADAL" clId="{B5721A2F-DC76-47C0-8660-149079C52E3D}" dt="2022-03-15T08:12:55.175" v="12349" actId="478"/>
          <ac:spMkLst>
            <pc:docMk/>
            <pc:sldMk cId="900750857" sldId="313"/>
            <ac:spMk id="5" creationId="{4EBE2465-82AE-4838-8B8A-E14E70C15D28}"/>
          </ac:spMkLst>
        </pc:spChg>
        <pc:spChg chg="del mod">
          <ac:chgData name="송민지" userId="0a8ddcfd-77b0-4216-a0b0-6b3ea3c15d13" providerId="ADAL" clId="{B5721A2F-DC76-47C0-8660-149079C52E3D}" dt="2022-03-15T08:12:57.894" v="12351" actId="478"/>
          <ac:spMkLst>
            <pc:docMk/>
            <pc:sldMk cId="900750857" sldId="313"/>
            <ac:spMk id="6" creationId="{8C0EC526-4CB6-46E6-AF54-352462B3B380}"/>
          </ac:spMkLst>
        </pc:spChg>
        <pc:spChg chg="mod">
          <ac:chgData name="송민지" userId="0a8ddcfd-77b0-4216-a0b0-6b3ea3c15d13" providerId="ADAL" clId="{B5721A2F-DC76-47C0-8660-149079C52E3D}" dt="2022-03-15T03:44:37.258" v="11471"/>
          <ac:spMkLst>
            <pc:docMk/>
            <pc:sldMk cId="900750857" sldId="313"/>
            <ac:spMk id="8" creationId="{4FF81BFD-27B0-4C42-82DA-EC4DF879D01A}"/>
          </ac:spMkLst>
        </pc:spChg>
        <pc:spChg chg="add mod">
          <ac:chgData name="송민지" userId="0a8ddcfd-77b0-4216-a0b0-6b3ea3c15d13" providerId="ADAL" clId="{B5721A2F-DC76-47C0-8660-149079C52E3D}" dt="2022-03-15T08:04:27.044" v="11848" actId="571"/>
          <ac:spMkLst>
            <pc:docMk/>
            <pc:sldMk cId="900750857" sldId="313"/>
            <ac:spMk id="10" creationId="{420DCD52-8EE9-4ACC-BC61-A31460E30FEA}"/>
          </ac:spMkLst>
        </pc:spChg>
        <pc:spChg chg="add mod">
          <ac:chgData name="송민지" userId="0a8ddcfd-77b0-4216-a0b0-6b3ea3c15d13" providerId="ADAL" clId="{B5721A2F-DC76-47C0-8660-149079C52E3D}" dt="2022-03-15T08:04:27.044" v="11848" actId="571"/>
          <ac:spMkLst>
            <pc:docMk/>
            <pc:sldMk cId="900750857" sldId="313"/>
            <ac:spMk id="12" creationId="{C1CA120A-BC96-48B4-AA23-5560693214C3}"/>
          </ac:spMkLst>
        </pc:spChg>
        <pc:spChg chg="add del mod">
          <ac:chgData name="송민지" userId="0a8ddcfd-77b0-4216-a0b0-6b3ea3c15d13" providerId="ADAL" clId="{B5721A2F-DC76-47C0-8660-149079C52E3D}" dt="2022-03-15T08:12:56.504" v="12350" actId="478"/>
          <ac:spMkLst>
            <pc:docMk/>
            <pc:sldMk cId="900750857" sldId="313"/>
            <ac:spMk id="13" creationId="{610B7258-8683-4D55-B1E6-54C37068377A}"/>
          </ac:spMkLst>
        </pc:spChg>
        <pc:spChg chg="add del mod">
          <ac:chgData name="송민지" userId="0a8ddcfd-77b0-4216-a0b0-6b3ea3c15d13" providerId="ADAL" clId="{B5721A2F-DC76-47C0-8660-149079C52E3D}" dt="2022-03-15T08:12:59.837" v="12352" actId="478"/>
          <ac:spMkLst>
            <pc:docMk/>
            <pc:sldMk cId="900750857" sldId="313"/>
            <ac:spMk id="15" creationId="{400209D7-148F-4C4F-B61B-70B81395B0D2}"/>
          </ac:spMkLst>
        </pc:spChg>
        <pc:picChg chg="add mod">
          <ac:chgData name="송민지" userId="0a8ddcfd-77b0-4216-a0b0-6b3ea3c15d13" providerId="ADAL" clId="{B5721A2F-DC76-47C0-8660-149079C52E3D}" dt="2022-03-16T01:35:37.545" v="13605" actId="1076"/>
          <ac:picMkLst>
            <pc:docMk/>
            <pc:sldMk cId="900750857" sldId="313"/>
            <ac:picMk id="5" creationId="{81F56499-62FE-41FD-B14B-5A7A561FEF2A}"/>
          </ac:picMkLst>
        </pc:picChg>
        <pc:picChg chg="add mod ord">
          <ac:chgData name="송민지" userId="0a8ddcfd-77b0-4216-a0b0-6b3ea3c15d13" providerId="ADAL" clId="{B5721A2F-DC76-47C0-8660-149079C52E3D}" dt="2022-03-15T08:13:27.545" v="12366" actId="1076"/>
          <ac:picMkLst>
            <pc:docMk/>
            <pc:sldMk cId="900750857" sldId="313"/>
            <ac:picMk id="11" creationId="{188D9213-6890-4FCE-A86A-B7B031C9856E}"/>
          </ac:picMkLst>
        </pc:picChg>
        <pc:picChg chg="add mod">
          <ac:chgData name="송민지" userId="0a8ddcfd-77b0-4216-a0b0-6b3ea3c15d13" providerId="ADAL" clId="{B5721A2F-DC76-47C0-8660-149079C52E3D}" dt="2022-03-16T01:33:54.916" v="13599" actId="1076"/>
          <ac:picMkLst>
            <pc:docMk/>
            <pc:sldMk cId="900750857" sldId="313"/>
            <ac:picMk id="16" creationId="{FB73B803-65C5-4C8D-B669-19B19142473E}"/>
          </ac:picMkLst>
        </pc:picChg>
      </pc:sldChg>
      <pc:sldChg chg="addSp delSp modSp new del mod">
        <pc:chgData name="송민지" userId="0a8ddcfd-77b0-4216-a0b0-6b3ea3c15d13" providerId="ADAL" clId="{B5721A2F-DC76-47C0-8660-149079C52E3D}" dt="2022-03-15T08:21:27.671" v="12448" actId="47"/>
        <pc:sldMkLst>
          <pc:docMk/>
          <pc:sldMk cId="720713355" sldId="314"/>
        </pc:sldMkLst>
        <pc:spChg chg="mod">
          <ac:chgData name="송민지" userId="0a8ddcfd-77b0-4216-a0b0-6b3ea3c15d13" providerId="ADAL" clId="{B5721A2F-DC76-47C0-8660-149079C52E3D}" dt="2022-03-15T08:12:01.280" v="12298" actId="20577"/>
          <ac:spMkLst>
            <pc:docMk/>
            <pc:sldMk cId="720713355" sldId="314"/>
            <ac:spMk id="2" creationId="{B250BD8D-0D42-44CA-AF81-9C1D6C740D33}"/>
          </ac:spMkLst>
        </pc:spChg>
        <pc:spChg chg="mod">
          <ac:chgData name="송민지" userId="0a8ddcfd-77b0-4216-a0b0-6b3ea3c15d13" providerId="ADAL" clId="{B5721A2F-DC76-47C0-8660-149079C52E3D}" dt="2022-03-15T08:12:51.257" v="12348" actId="20577"/>
          <ac:spMkLst>
            <pc:docMk/>
            <pc:sldMk cId="720713355" sldId="314"/>
            <ac:spMk id="3" creationId="{5CCB14B5-1CF2-4686-A942-B0B44F81EC72}"/>
          </ac:spMkLst>
        </pc:spChg>
        <pc:spChg chg="del">
          <ac:chgData name="송민지" userId="0a8ddcfd-77b0-4216-a0b0-6b3ea3c15d13" providerId="ADAL" clId="{B5721A2F-DC76-47C0-8660-149079C52E3D}" dt="2022-03-15T08:12:40.288" v="12299" actId="22"/>
          <ac:spMkLst>
            <pc:docMk/>
            <pc:sldMk cId="720713355" sldId="314"/>
            <ac:spMk id="4" creationId="{83EDCE95-8780-4912-86D7-6BBEECE708FA}"/>
          </ac:spMkLst>
        </pc:spChg>
        <pc:picChg chg="add mod ord">
          <ac:chgData name="송민지" userId="0a8ddcfd-77b0-4216-a0b0-6b3ea3c15d13" providerId="ADAL" clId="{B5721A2F-DC76-47C0-8660-149079C52E3D}" dt="2022-03-15T08:12:43.612" v="12301" actId="1076"/>
          <ac:picMkLst>
            <pc:docMk/>
            <pc:sldMk cId="720713355" sldId="314"/>
            <ac:picMk id="11" creationId="{E40AD1A4-2388-4443-8FE9-EFAF9D660972}"/>
          </ac:picMkLst>
        </pc:picChg>
      </pc:sldChg>
      <pc:sldChg chg="delSp modSp new mod ord">
        <pc:chgData name="송민지" userId="0a8ddcfd-77b0-4216-a0b0-6b3ea3c15d13" providerId="ADAL" clId="{B5721A2F-DC76-47C0-8660-149079C52E3D}" dt="2022-03-15T08:20:22.095" v="12447" actId="20577"/>
        <pc:sldMkLst>
          <pc:docMk/>
          <pc:sldMk cId="1563460966" sldId="315"/>
        </pc:sldMkLst>
        <pc:spChg chg="del">
          <ac:chgData name="송민지" userId="0a8ddcfd-77b0-4216-a0b0-6b3ea3c15d13" providerId="ADAL" clId="{B5721A2F-DC76-47C0-8660-149079C52E3D}" dt="2022-03-15T08:19:48.998" v="12390" actId="478"/>
          <ac:spMkLst>
            <pc:docMk/>
            <pc:sldMk cId="1563460966" sldId="315"/>
            <ac:spMk id="2" creationId="{ED79D3D9-F72C-43A9-AB3E-D6115732B1AC}"/>
          </ac:spMkLst>
        </pc:spChg>
        <pc:spChg chg="mod">
          <ac:chgData name="송민지" userId="0a8ddcfd-77b0-4216-a0b0-6b3ea3c15d13" providerId="ADAL" clId="{B5721A2F-DC76-47C0-8660-149079C52E3D}" dt="2022-03-15T08:20:22.095" v="12447" actId="20577"/>
          <ac:spMkLst>
            <pc:docMk/>
            <pc:sldMk cId="1563460966" sldId="315"/>
            <ac:spMk id="3" creationId="{05F3FB58-293D-4D29-86BA-6287E9FDA376}"/>
          </ac:spMkLst>
        </pc:spChg>
        <pc:spChg chg="del">
          <ac:chgData name="송민지" userId="0a8ddcfd-77b0-4216-a0b0-6b3ea3c15d13" providerId="ADAL" clId="{B5721A2F-DC76-47C0-8660-149079C52E3D}" dt="2022-03-15T08:19:52.331" v="12391" actId="478"/>
          <ac:spMkLst>
            <pc:docMk/>
            <pc:sldMk cId="1563460966" sldId="315"/>
            <ac:spMk id="4" creationId="{C3B6A07D-97F8-4D77-ABF8-04D1AFF43482}"/>
          </ac:spMkLst>
        </pc:spChg>
      </pc:sldChg>
      <pc:sldChg chg="new del">
        <pc:chgData name="송민지" userId="0a8ddcfd-77b0-4216-a0b0-6b3ea3c15d13" providerId="ADAL" clId="{B5721A2F-DC76-47C0-8660-149079C52E3D}" dt="2022-03-15T08:19:32.940" v="12384" actId="47"/>
        <pc:sldMkLst>
          <pc:docMk/>
          <pc:sldMk cId="3944967316" sldId="315"/>
        </pc:sldMkLst>
      </pc:sldChg>
      <pc:sldChg chg="addSp delSp modSp new mod">
        <pc:chgData name="송민지" userId="0a8ddcfd-77b0-4216-a0b0-6b3ea3c15d13" providerId="ADAL" clId="{B5721A2F-DC76-47C0-8660-149079C52E3D}" dt="2022-03-16T02:01:05.073" v="14246" actId="1076"/>
        <pc:sldMkLst>
          <pc:docMk/>
          <pc:sldMk cId="3172585809" sldId="316"/>
        </pc:sldMkLst>
        <pc:spChg chg="mod">
          <ac:chgData name="송민지" userId="0a8ddcfd-77b0-4216-a0b0-6b3ea3c15d13" providerId="ADAL" clId="{B5721A2F-DC76-47C0-8660-149079C52E3D}" dt="2022-03-15T08:22:11.627" v="12468" actId="20577"/>
          <ac:spMkLst>
            <pc:docMk/>
            <pc:sldMk cId="3172585809" sldId="316"/>
            <ac:spMk id="2" creationId="{7725A471-D4EB-45BE-B5A3-5EA79EB0E690}"/>
          </ac:spMkLst>
        </pc:spChg>
        <pc:spChg chg="mod">
          <ac:chgData name="송민지" userId="0a8ddcfd-77b0-4216-a0b0-6b3ea3c15d13" providerId="ADAL" clId="{B5721A2F-DC76-47C0-8660-149079C52E3D}" dt="2022-03-16T01:47:00.060" v="14128" actId="20577"/>
          <ac:spMkLst>
            <pc:docMk/>
            <pc:sldMk cId="3172585809" sldId="316"/>
            <ac:spMk id="3" creationId="{580B0120-595F-4E00-B956-CA436C4B58EB}"/>
          </ac:spMkLst>
        </pc:spChg>
        <pc:spChg chg="del">
          <ac:chgData name="송민지" userId="0a8ddcfd-77b0-4216-a0b0-6b3ea3c15d13" providerId="ADAL" clId="{B5721A2F-DC76-47C0-8660-149079C52E3D}" dt="2022-03-15T08:22:59.964" v="12469" actId="22"/>
          <ac:spMkLst>
            <pc:docMk/>
            <pc:sldMk cId="3172585809" sldId="316"/>
            <ac:spMk id="4" creationId="{D0996187-3C16-4F5E-B5A5-87D3F9C5ED41}"/>
          </ac:spMkLst>
        </pc:spChg>
        <pc:spChg chg="del mod">
          <ac:chgData name="송민지" userId="0a8ddcfd-77b0-4216-a0b0-6b3ea3c15d13" providerId="ADAL" clId="{B5721A2F-DC76-47C0-8660-149079C52E3D}" dt="2022-03-16T01:46:40.500" v="14013" actId="478"/>
          <ac:spMkLst>
            <pc:docMk/>
            <pc:sldMk cId="3172585809" sldId="316"/>
            <ac:spMk id="5" creationId="{F403C08A-3E6A-4FF4-B4DB-E7D87AB83167}"/>
          </ac:spMkLst>
        </pc:spChg>
        <pc:spChg chg="del mod">
          <ac:chgData name="송민지" userId="0a8ddcfd-77b0-4216-a0b0-6b3ea3c15d13" providerId="ADAL" clId="{B5721A2F-DC76-47C0-8660-149079C52E3D}" dt="2022-03-16T01:46:26.910" v="14006" actId="478"/>
          <ac:spMkLst>
            <pc:docMk/>
            <pc:sldMk cId="3172585809" sldId="316"/>
            <ac:spMk id="6" creationId="{AD55D0DE-6E2F-4E34-94BF-E51550E90120}"/>
          </ac:spMkLst>
        </pc:spChg>
        <pc:spChg chg="add del mod">
          <ac:chgData name="송민지" userId="0a8ddcfd-77b0-4216-a0b0-6b3ea3c15d13" providerId="ADAL" clId="{B5721A2F-DC76-47C0-8660-149079C52E3D}" dt="2022-03-16T01:46:28.696" v="14008" actId="22"/>
          <ac:spMkLst>
            <pc:docMk/>
            <pc:sldMk cId="3172585809" sldId="316"/>
            <ac:spMk id="10" creationId="{548B2220-25FF-4190-AD4B-66686640CC2F}"/>
          </ac:spMkLst>
        </pc:spChg>
        <pc:spChg chg="add mod">
          <ac:chgData name="송민지" userId="0a8ddcfd-77b0-4216-a0b0-6b3ea3c15d13" providerId="ADAL" clId="{B5721A2F-DC76-47C0-8660-149079C52E3D}" dt="2022-03-16T02:00:58.545" v="14245" actId="14100"/>
          <ac:spMkLst>
            <pc:docMk/>
            <pc:sldMk cId="3172585809" sldId="316"/>
            <ac:spMk id="14" creationId="{9187CBCB-A4CF-4269-A01C-1B962F8A73B4}"/>
          </ac:spMkLst>
        </pc:spChg>
        <pc:spChg chg="add del mod">
          <ac:chgData name="송민지" userId="0a8ddcfd-77b0-4216-a0b0-6b3ea3c15d13" providerId="ADAL" clId="{B5721A2F-DC76-47C0-8660-149079C52E3D}" dt="2022-03-16T01:46:35.578" v="14011" actId="478"/>
          <ac:spMkLst>
            <pc:docMk/>
            <pc:sldMk cId="3172585809" sldId="316"/>
            <ac:spMk id="19" creationId="{479B081A-FECE-4D61-B332-66C18DEAD0E1}"/>
          </ac:spMkLst>
        </pc:spChg>
        <pc:spChg chg="add del mod">
          <ac:chgData name="송민지" userId="0a8ddcfd-77b0-4216-a0b0-6b3ea3c15d13" providerId="ADAL" clId="{B5721A2F-DC76-47C0-8660-149079C52E3D}" dt="2022-03-16T01:46:42.402" v="14014" actId="478"/>
          <ac:spMkLst>
            <pc:docMk/>
            <pc:sldMk cId="3172585809" sldId="316"/>
            <ac:spMk id="21" creationId="{C1F67016-460A-48EF-873D-0FE3CB4146F6}"/>
          </ac:spMkLst>
        </pc:spChg>
        <pc:spChg chg="add del mod">
          <ac:chgData name="송민지" userId="0a8ddcfd-77b0-4216-a0b0-6b3ea3c15d13" providerId="ADAL" clId="{B5721A2F-DC76-47C0-8660-149079C52E3D}" dt="2022-03-16T01:50:07.642" v="14201" actId="478"/>
          <ac:spMkLst>
            <pc:docMk/>
            <pc:sldMk cId="3172585809" sldId="316"/>
            <ac:spMk id="24" creationId="{DBD7238B-3911-4C2A-B8A0-97B4C72B5788}"/>
          </ac:spMkLst>
        </pc:spChg>
        <pc:spChg chg="add del mod">
          <ac:chgData name="송민지" userId="0a8ddcfd-77b0-4216-a0b0-6b3ea3c15d13" providerId="ADAL" clId="{B5721A2F-DC76-47C0-8660-149079C52E3D}" dt="2022-03-16T01:50:33.547" v="14216" actId="478"/>
          <ac:spMkLst>
            <pc:docMk/>
            <pc:sldMk cId="3172585809" sldId="316"/>
            <ac:spMk id="25" creationId="{9C6FE09C-5205-4F53-B7A5-D194DA95B70A}"/>
          </ac:spMkLst>
        </pc:spChg>
        <pc:spChg chg="add mod">
          <ac:chgData name="송민지" userId="0a8ddcfd-77b0-4216-a0b0-6b3ea3c15d13" providerId="ADAL" clId="{B5721A2F-DC76-47C0-8660-149079C52E3D}" dt="2022-03-16T01:54:16.690" v="14236" actId="1076"/>
          <ac:spMkLst>
            <pc:docMk/>
            <pc:sldMk cId="3172585809" sldId="316"/>
            <ac:spMk id="26" creationId="{A2C4F854-AA7A-49DD-B8CF-6D5005BC6C28}"/>
          </ac:spMkLst>
        </pc:spChg>
        <pc:spChg chg="add del mod">
          <ac:chgData name="송민지" userId="0a8ddcfd-77b0-4216-a0b0-6b3ea3c15d13" providerId="ADAL" clId="{B5721A2F-DC76-47C0-8660-149079C52E3D}" dt="2022-03-16T01:50:10.188" v="14202" actId="478"/>
          <ac:spMkLst>
            <pc:docMk/>
            <pc:sldMk cId="3172585809" sldId="316"/>
            <ac:spMk id="27" creationId="{540FB34A-8FD3-4506-AEC0-0902A04EAE93}"/>
          </ac:spMkLst>
        </pc:spChg>
        <pc:spChg chg="add del mod">
          <ac:chgData name="송민지" userId="0a8ddcfd-77b0-4216-a0b0-6b3ea3c15d13" providerId="ADAL" clId="{B5721A2F-DC76-47C0-8660-149079C52E3D}" dt="2022-03-16T01:49:59.679" v="14199" actId="478"/>
          <ac:spMkLst>
            <pc:docMk/>
            <pc:sldMk cId="3172585809" sldId="316"/>
            <ac:spMk id="28" creationId="{46629D04-A35A-4A5E-A28C-61D743872CDB}"/>
          </ac:spMkLst>
        </pc:spChg>
        <pc:spChg chg="add mod">
          <ac:chgData name="송민지" userId="0a8ddcfd-77b0-4216-a0b0-6b3ea3c15d13" providerId="ADAL" clId="{B5721A2F-DC76-47C0-8660-149079C52E3D}" dt="2022-03-16T02:00:48.889" v="14243" actId="1076"/>
          <ac:spMkLst>
            <pc:docMk/>
            <pc:sldMk cId="3172585809" sldId="316"/>
            <ac:spMk id="31" creationId="{BA63C2AD-46A0-48AE-81AA-96AA9D254837}"/>
          </ac:spMkLst>
        </pc:spChg>
        <pc:picChg chg="add mod ord">
          <ac:chgData name="송민지" userId="0a8ddcfd-77b0-4216-a0b0-6b3ea3c15d13" providerId="ADAL" clId="{B5721A2F-DC76-47C0-8660-149079C52E3D}" dt="2022-03-16T02:01:05.073" v="14246" actId="1076"/>
          <ac:picMkLst>
            <pc:docMk/>
            <pc:sldMk cId="3172585809" sldId="316"/>
            <ac:picMk id="11" creationId="{E516771E-62E0-4F36-8557-A45AB45F3C92}"/>
          </ac:picMkLst>
        </pc:picChg>
        <pc:picChg chg="add mod">
          <ac:chgData name="송민지" userId="0a8ddcfd-77b0-4216-a0b0-6b3ea3c15d13" providerId="ADAL" clId="{B5721A2F-DC76-47C0-8660-149079C52E3D}" dt="2022-03-16T02:00:40.313" v="14241" actId="1076"/>
          <ac:picMkLst>
            <pc:docMk/>
            <pc:sldMk cId="3172585809" sldId="316"/>
            <ac:picMk id="13" creationId="{0E5F4E4C-2F72-4BB8-A193-02EF1BBA1B08}"/>
          </ac:picMkLst>
        </pc:picChg>
        <pc:picChg chg="add del">
          <ac:chgData name="송민지" userId="0a8ddcfd-77b0-4216-a0b0-6b3ea3c15d13" providerId="ADAL" clId="{B5721A2F-DC76-47C0-8660-149079C52E3D}" dt="2022-03-16T01:46:29.972" v="14009" actId="478"/>
          <ac:picMkLst>
            <pc:docMk/>
            <pc:sldMk cId="3172585809" sldId="316"/>
            <ac:picMk id="15" creationId="{B213A124-7975-4C73-A325-24139307186F}"/>
          </ac:picMkLst>
        </pc:picChg>
        <pc:picChg chg="add del mod ord">
          <ac:chgData name="송민지" userId="0a8ddcfd-77b0-4216-a0b0-6b3ea3c15d13" providerId="ADAL" clId="{B5721A2F-DC76-47C0-8660-149079C52E3D}" dt="2022-03-16T01:46:33.077" v="14010" actId="478"/>
          <ac:picMkLst>
            <pc:docMk/>
            <pc:sldMk cId="3172585809" sldId="316"/>
            <ac:picMk id="17" creationId="{E6B6DA19-C032-421D-ABCF-3C03DAD5A68C}"/>
          </ac:picMkLst>
        </pc:picChg>
        <pc:picChg chg="add mod">
          <ac:chgData name="송민지" userId="0a8ddcfd-77b0-4216-a0b0-6b3ea3c15d13" providerId="ADAL" clId="{B5721A2F-DC76-47C0-8660-149079C52E3D}" dt="2022-03-16T01:54:18.978" v="14237" actId="1076"/>
          <ac:picMkLst>
            <pc:docMk/>
            <pc:sldMk cId="3172585809" sldId="316"/>
            <ac:picMk id="23" creationId="{BC1E37D1-9477-45EC-8173-17E1B32D9D21}"/>
          </ac:picMkLst>
        </pc:picChg>
        <pc:picChg chg="add mod">
          <ac:chgData name="송민지" userId="0a8ddcfd-77b0-4216-a0b0-6b3ea3c15d13" providerId="ADAL" clId="{B5721A2F-DC76-47C0-8660-149079C52E3D}" dt="2022-03-16T01:54:22.426" v="14239" actId="1076"/>
          <ac:picMkLst>
            <pc:docMk/>
            <pc:sldMk cId="3172585809" sldId="316"/>
            <ac:picMk id="30" creationId="{43DAEAD9-FB1E-42C2-83FA-A8C51A914718}"/>
          </ac:picMkLst>
        </pc:picChg>
      </pc:sldChg>
      <pc:sldChg chg="addSp delSp modSp new mod">
        <pc:chgData name="송민지" userId="0a8ddcfd-77b0-4216-a0b0-6b3ea3c15d13" providerId="ADAL" clId="{B5721A2F-DC76-47C0-8660-149079C52E3D}" dt="2022-03-16T02:05:21" v="14629" actId="1076"/>
        <pc:sldMkLst>
          <pc:docMk/>
          <pc:sldMk cId="38245634" sldId="317"/>
        </pc:sldMkLst>
        <pc:spChg chg="mod">
          <ac:chgData name="송민지" userId="0a8ddcfd-77b0-4216-a0b0-6b3ea3c15d13" providerId="ADAL" clId="{B5721A2F-DC76-47C0-8660-149079C52E3D}" dt="2022-03-15T08:25:22.952" v="12828" actId="20577"/>
          <ac:spMkLst>
            <pc:docMk/>
            <pc:sldMk cId="38245634" sldId="317"/>
            <ac:spMk id="2" creationId="{056B6D76-2DD0-48F3-A36F-F8744BDD436D}"/>
          </ac:spMkLst>
        </pc:spChg>
        <pc:spChg chg="del mod">
          <ac:chgData name="송민지" userId="0a8ddcfd-77b0-4216-a0b0-6b3ea3c15d13" providerId="ADAL" clId="{B5721A2F-DC76-47C0-8660-149079C52E3D}" dt="2022-03-15T08:33:34.652" v="13300" actId="478"/>
          <ac:spMkLst>
            <pc:docMk/>
            <pc:sldMk cId="38245634" sldId="317"/>
            <ac:spMk id="3" creationId="{40362E02-7AE7-4B42-BDA2-B0013E93B305}"/>
          </ac:spMkLst>
        </pc:spChg>
        <pc:spChg chg="del mod">
          <ac:chgData name="송민지" userId="0a8ddcfd-77b0-4216-a0b0-6b3ea3c15d13" providerId="ADAL" clId="{B5721A2F-DC76-47C0-8660-149079C52E3D}" dt="2022-03-15T08:35:55.545" v="13355" actId="478"/>
          <ac:spMkLst>
            <pc:docMk/>
            <pc:sldMk cId="38245634" sldId="317"/>
            <ac:spMk id="4" creationId="{42EA8709-DE44-4FFB-A9B6-3C14B2C04BEB}"/>
          </ac:spMkLst>
        </pc:spChg>
        <pc:spChg chg="del">
          <ac:chgData name="송민지" userId="0a8ddcfd-77b0-4216-a0b0-6b3ea3c15d13" providerId="ADAL" clId="{B5721A2F-DC76-47C0-8660-149079C52E3D}" dt="2022-03-15T08:29:36.305" v="13021" actId="478"/>
          <ac:spMkLst>
            <pc:docMk/>
            <pc:sldMk cId="38245634" sldId="317"/>
            <ac:spMk id="5" creationId="{9C9EAA01-E461-41DC-8A9E-8879840A958C}"/>
          </ac:spMkLst>
        </pc:spChg>
        <pc:spChg chg="del">
          <ac:chgData name="송민지" userId="0a8ddcfd-77b0-4216-a0b0-6b3ea3c15d13" providerId="ADAL" clId="{B5721A2F-DC76-47C0-8660-149079C52E3D}" dt="2022-03-15T08:29:37.254" v="13022" actId="478"/>
          <ac:spMkLst>
            <pc:docMk/>
            <pc:sldMk cId="38245634" sldId="317"/>
            <ac:spMk id="6" creationId="{AD0150A5-5206-4AA8-8B2C-01B878F60946}"/>
          </ac:spMkLst>
        </pc:spChg>
        <pc:spChg chg="add del">
          <ac:chgData name="송민지" userId="0a8ddcfd-77b0-4216-a0b0-6b3ea3c15d13" providerId="ADAL" clId="{B5721A2F-DC76-47C0-8660-149079C52E3D}" dt="2022-03-15T08:31:43.673" v="13172" actId="478"/>
          <ac:spMkLst>
            <pc:docMk/>
            <pc:sldMk cId="38245634" sldId="317"/>
            <ac:spMk id="12" creationId="{4F7F1E83-E4C5-4F8A-ABC4-4D86166AA147}"/>
          </ac:spMkLst>
        </pc:spChg>
        <pc:spChg chg="add mod">
          <ac:chgData name="송민지" userId="0a8ddcfd-77b0-4216-a0b0-6b3ea3c15d13" providerId="ADAL" clId="{B5721A2F-DC76-47C0-8660-149079C52E3D}" dt="2022-03-16T02:05:16.440" v="14627" actId="1076"/>
          <ac:spMkLst>
            <pc:docMk/>
            <pc:sldMk cId="38245634" sldId="317"/>
            <ac:spMk id="13" creationId="{06E1B076-13D8-4612-89F7-86F827634129}"/>
          </ac:spMkLst>
        </pc:spChg>
        <pc:spChg chg="add mod">
          <ac:chgData name="송민지" userId="0a8ddcfd-77b0-4216-a0b0-6b3ea3c15d13" providerId="ADAL" clId="{B5721A2F-DC76-47C0-8660-149079C52E3D}" dt="2022-03-16T02:05:13.456" v="14626" actId="1076"/>
          <ac:spMkLst>
            <pc:docMk/>
            <pc:sldMk cId="38245634" sldId="317"/>
            <ac:spMk id="14" creationId="{F12812B1-1F53-40B8-8878-0394A9E6C34B}"/>
          </ac:spMkLst>
        </pc:spChg>
        <pc:spChg chg="add mod">
          <ac:chgData name="송민지" userId="0a8ddcfd-77b0-4216-a0b0-6b3ea3c15d13" providerId="ADAL" clId="{B5721A2F-DC76-47C0-8660-149079C52E3D}" dt="2022-03-16T02:05:10.072" v="14624" actId="1076"/>
          <ac:spMkLst>
            <pc:docMk/>
            <pc:sldMk cId="38245634" sldId="317"/>
            <ac:spMk id="15" creationId="{7EDAC0F5-9508-4B33-945B-7491DE6C55A1}"/>
          </ac:spMkLst>
        </pc:spChg>
        <pc:spChg chg="add mod">
          <ac:chgData name="송민지" userId="0a8ddcfd-77b0-4216-a0b0-6b3ea3c15d13" providerId="ADAL" clId="{B5721A2F-DC76-47C0-8660-149079C52E3D}" dt="2022-03-16T02:05:12.221" v="14625" actId="1076"/>
          <ac:spMkLst>
            <pc:docMk/>
            <pc:sldMk cId="38245634" sldId="317"/>
            <ac:spMk id="16" creationId="{C949B199-251D-46E3-A842-44A3E0E9EF47}"/>
          </ac:spMkLst>
        </pc:spChg>
        <pc:spChg chg="add del mod">
          <ac:chgData name="송민지" userId="0a8ddcfd-77b0-4216-a0b0-6b3ea3c15d13" providerId="ADAL" clId="{B5721A2F-DC76-47C0-8660-149079C52E3D}" dt="2022-03-15T08:33:36.979" v="13301" actId="478"/>
          <ac:spMkLst>
            <pc:docMk/>
            <pc:sldMk cId="38245634" sldId="317"/>
            <ac:spMk id="18" creationId="{A6A23AE1-2971-4194-B7A3-8E1276EAE712}"/>
          </ac:spMkLst>
        </pc:spChg>
        <pc:spChg chg="add del mod">
          <ac:chgData name="송민지" userId="0a8ddcfd-77b0-4216-a0b0-6b3ea3c15d13" providerId="ADAL" clId="{B5721A2F-DC76-47C0-8660-149079C52E3D}" dt="2022-03-15T08:35:59.805" v="13357" actId="478"/>
          <ac:spMkLst>
            <pc:docMk/>
            <pc:sldMk cId="38245634" sldId="317"/>
            <ac:spMk id="19" creationId="{C3F9FC3A-F303-4670-9F35-2F0CB875E477}"/>
          </ac:spMkLst>
        </pc:spChg>
        <pc:spChg chg="add del mod">
          <ac:chgData name="송민지" userId="0a8ddcfd-77b0-4216-a0b0-6b3ea3c15d13" providerId="ADAL" clId="{B5721A2F-DC76-47C0-8660-149079C52E3D}" dt="2022-03-15T08:35:57.800" v="13356" actId="478"/>
          <ac:spMkLst>
            <pc:docMk/>
            <pc:sldMk cId="38245634" sldId="317"/>
            <ac:spMk id="21" creationId="{75FAD49F-D1D7-49C6-8F7E-BF399A3700EC}"/>
          </ac:spMkLst>
        </pc:spChg>
        <pc:spChg chg="add mod">
          <ac:chgData name="송민지" userId="0a8ddcfd-77b0-4216-a0b0-6b3ea3c15d13" providerId="ADAL" clId="{B5721A2F-DC76-47C0-8660-149079C52E3D}" dt="2022-03-16T02:05:21" v="14629" actId="1076"/>
          <ac:spMkLst>
            <pc:docMk/>
            <pc:sldMk cId="38245634" sldId="317"/>
            <ac:spMk id="24" creationId="{DD58AA54-A547-4684-BC60-480EABD651C9}"/>
          </ac:spMkLst>
        </pc:spChg>
        <pc:picChg chg="add mod">
          <ac:chgData name="송민지" userId="0a8ddcfd-77b0-4216-a0b0-6b3ea3c15d13" providerId="ADAL" clId="{B5721A2F-DC76-47C0-8660-149079C52E3D}" dt="2022-03-16T02:04:19.145" v="14462" actId="1076"/>
          <ac:picMkLst>
            <pc:docMk/>
            <pc:sldMk cId="38245634" sldId="317"/>
            <ac:picMk id="11" creationId="{2EE721E3-2211-4038-B4F1-E0BCD71E80DF}"/>
          </ac:picMkLst>
        </pc:picChg>
        <pc:picChg chg="add mod">
          <ac:chgData name="송민지" userId="0a8ddcfd-77b0-4216-a0b0-6b3ea3c15d13" providerId="ADAL" clId="{B5721A2F-DC76-47C0-8660-149079C52E3D}" dt="2022-03-16T02:05:18.072" v="14628" actId="1076"/>
          <ac:picMkLst>
            <pc:docMk/>
            <pc:sldMk cId="38245634" sldId="317"/>
            <ac:picMk id="23" creationId="{69A40ADC-F317-4A31-AD26-7DB07323E2A2}"/>
          </ac:picMkLst>
        </pc:picChg>
        <pc:cxnChg chg="add del mod">
          <ac:chgData name="송민지" userId="0a8ddcfd-77b0-4216-a0b0-6b3ea3c15d13" providerId="ADAL" clId="{B5721A2F-DC76-47C0-8660-149079C52E3D}" dt="2022-03-16T02:03:07.352" v="14298" actId="478"/>
          <ac:cxnSpMkLst>
            <pc:docMk/>
            <pc:sldMk cId="38245634" sldId="317"/>
            <ac:cxnSpMk id="4" creationId="{AC459A15-34C3-46E6-93DA-4390A6270150}"/>
          </ac:cxnSpMkLst>
        </pc:cxnChg>
      </pc:sldChg>
      <pc:sldChg chg="addSp delSp modSp new del mod">
        <pc:chgData name="송민지" userId="0a8ddcfd-77b0-4216-a0b0-6b3ea3c15d13" providerId="ADAL" clId="{B5721A2F-DC76-47C0-8660-149079C52E3D}" dt="2022-03-15T13:18:33.033" v="13596" actId="47"/>
        <pc:sldMkLst>
          <pc:docMk/>
          <pc:sldMk cId="278943508" sldId="318"/>
        </pc:sldMkLst>
        <pc:spChg chg="mod">
          <ac:chgData name="송민지" userId="0a8ddcfd-77b0-4216-a0b0-6b3ea3c15d13" providerId="ADAL" clId="{B5721A2F-DC76-47C0-8660-149079C52E3D}" dt="2022-03-15T13:16:40.753" v="13555" actId="20577"/>
          <ac:spMkLst>
            <pc:docMk/>
            <pc:sldMk cId="278943508" sldId="318"/>
            <ac:spMk id="2" creationId="{B7F5A1CE-5CED-4EC8-AB5B-80F6C6DF094B}"/>
          </ac:spMkLst>
        </pc:spChg>
        <pc:spChg chg="mod">
          <ac:chgData name="송민지" userId="0a8ddcfd-77b0-4216-a0b0-6b3ea3c15d13" providerId="ADAL" clId="{B5721A2F-DC76-47C0-8660-149079C52E3D}" dt="2022-03-15T13:17:07.583" v="13579" actId="20577"/>
          <ac:spMkLst>
            <pc:docMk/>
            <pc:sldMk cId="278943508" sldId="318"/>
            <ac:spMk id="3" creationId="{4714343A-B143-4CE6-B9A2-EE347FF938DA}"/>
          </ac:spMkLst>
        </pc:spChg>
        <pc:spChg chg="del mod">
          <ac:chgData name="송민지" userId="0a8ddcfd-77b0-4216-a0b0-6b3ea3c15d13" providerId="ADAL" clId="{B5721A2F-DC76-47C0-8660-149079C52E3D}" dt="2022-03-15T13:18:08.232" v="13594" actId="22"/>
          <ac:spMkLst>
            <pc:docMk/>
            <pc:sldMk cId="278943508" sldId="318"/>
            <ac:spMk id="4" creationId="{3C158208-9F33-41E5-B2DC-CE1EFF118CC4}"/>
          </ac:spMkLst>
        </pc:spChg>
        <pc:spChg chg="mod">
          <ac:chgData name="송민지" userId="0a8ddcfd-77b0-4216-a0b0-6b3ea3c15d13" providerId="ADAL" clId="{B5721A2F-DC76-47C0-8660-149079C52E3D}" dt="2022-03-15T13:17:11.026" v="13592" actId="20577"/>
          <ac:spMkLst>
            <pc:docMk/>
            <pc:sldMk cId="278943508" sldId="318"/>
            <ac:spMk id="5" creationId="{215D3B4F-8012-470E-8F04-A57BB1DFF7A0}"/>
          </ac:spMkLst>
        </pc:spChg>
        <pc:picChg chg="add mod ord">
          <ac:chgData name="송민지" userId="0a8ddcfd-77b0-4216-a0b0-6b3ea3c15d13" providerId="ADAL" clId="{B5721A2F-DC76-47C0-8660-149079C52E3D}" dt="2022-03-15T13:18:11.220" v="13595" actId="1076"/>
          <ac:picMkLst>
            <pc:docMk/>
            <pc:sldMk cId="278943508" sldId="318"/>
            <ac:picMk id="11" creationId="{02C43D33-2217-485D-B0D2-109357CE9F16}"/>
          </ac:picMkLst>
        </pc:picChg>
      </pc:sldChg>
      <pc:sldChg chg="addSp delSp modSp new del mod">
        <pc:chgData name="송민지" userId="0a8ddcfd-77b0-4216-a0b0-6b3ea3c15d13" providerId="ADAL" clId="{B5721A2F-DC76-47C0-8660-149079C52E3D}" dt="2022-03-15T08:42:45.137" v="13516" actId="47"/>
        <pc:sldMkLst>
          <pc:docMk/>
          <pc:sldMk cId="2058280489" sldId="318"/>
        </pc:sldMkLst>
        <pc:spChg chg="mod">
          <ac:chgData name="송민지" userId="0a8ddcfd-77b0-4216-a0b0-6b3ea3c15d13" providerId="ADAL" clId="{B5721A2F-DC76-47C0-8660-149079C52E3D}" dt="2022-03-15T08:42:30.951" v="13515" actId="20577"/>
          <ac:spMkLst>
            <pc:docMk/>
            <pc:sldMk cId="2058280489" sldId="318"/>
            <ac:spMk id="2" creationId="{249178B4-A1FD-4EE1-A204-035FD0A5E48F}"/>
          </ac:spMkLst>
        </pc:spChg>
        <pc:spChg chg="del">
          <ac:chgData name="송민지" userId="0a8ddcfd-77b0-4216-a0b0-6b3ea3c15d13" providerId="ADAL" clId="{B5721A2F-DC76-47C0-8660-149079C52E3D}" dt="2022-03-15T08:42:08.461" v="13410" actId="22"/>
          <ac:spMkLst>
            <pc:docMk/>
            <pc:sldMk cId="2058280489" sldId="318"/>
            <ac:spMk id="4" creationId="{077942DF-EB6F-4F7A-A958-254F573F945D}"/>
          </ac:spMkLst>
        </pc:spChg>
        <pc:picChg chg="add mod ord">
          <ac:chgData name="송민지" userId="0a8ddcfd-77b0-4216-a0b0-6b3ea3c15d13" providerId="ADAL" clId="{B5721A2F-DC76-47C0-8660-149079C52E3D}" dt="2022-03-15T08:42:10.844" v="13411" actId="1076"/>
          <ac:picMkLst>
            <pc:docMk/>
            <pc:sldMk cId="2058280489" sldId="318"/>
            <ac:picMk id="11" creationId="{7A2767C5-CB03-4265-A290-7312391E84B3}"/>
          </ac:picMkLst>
        </pc:picChg>
      </pc:sldChg>
      <pc:sldChg chg="addSp delSp modSp new mod">
        <pc:chgData name="송민지" userId="0a8ddcfd-77b0-4216-a0b0-6b3ea3c15d13" providerId="ADAL" clId="{B5721A2F-DC76-47C0-8660-149079C52E3D}" dt="2022-03-16T02:29:08.576" v="14760" actId="20577"/>
        <pc:sldMkLst>
          <pc:docMk/>
          <pc:sldMk cId="3241676570" sldId="318"/>
        </pc:sldMkLst>
        <pc:spChg chg="mod">
          <ac:chgData name="송민지" userId="0a8ddcfd-77b0-4216-a0b0-6b3ea3c15d13" providerId="ADAL" clId="{B5721A2F-DC76-47C0-8660-149079C52E3D}" dt="2022-03-16T02:29:08.576" v="14760" actId="20577"/>
          <ac:spMkLst>
            <pc:docMk/>
            <pc:sldMk cId="3241676570" sldId="318"/>
            <ac:spMk id="2" creationId="{EA8E0EF6-2BC1-4CFC-9E0B-27B25F390D34}"/>
          </ac:spMkLst>
        </pc:spChg>
        <pc:spChg chg="del mod">
          <ac:chgData name="송민지" userId="0a8ddcfd-77b0-4216-a0b0-6b3ea3c15d13" providerId="ADAL" clId="{B5721A2F-DC76-47C0-8660-149079C52E3D}" dt="2022-03-16T02:25:48.880" v="14726" actId="478"/>
          <ac:spMkLst>
            <pc:docMk/>
            <pc:sldMk cId="3241676570" sldId="318"/>
            <ac:spMk id="3" creationId="{36F8B546-9729-47FC-951F-F85161DE2EF3}"/>
          </ac:spMkLst>
        </pc:spChg>
        <pc:spChg chg="del">
          <ac:chgData name="송민지" userId="0a8ddcfd-77b0-4216-a0b0-6b3ea3c15d13" providerId="ADAL" clId="{B5721A2F-DC76-47C0-8660-149079C52E3D}" dt="2022-03-16T02:13:40.209" v="14637"/>
          <ac:spMkLst>
            <pc:docMk/>
            <pc:sldMk cId="3241676570" sldId="318"/>
            <ac:spMk id="4" creationId="{61195FEF-12DD-442C-AC97-D0EFCF445689}"/>
          </ac:spMkLst>
        </pc:spChg>
        <pc:spChg chg="del mod">
          <ac:chgData name="송민지" userId="0a8ddcfd-77b0-4216-a0b0-6b3ea3c15d13" providerId="ADAL" clId="{B5721A2F-DC76-47C0-8660-149079C52E3D}" dt="2022-03-16T02:25:51.147" v="14727" actId="478"/>
          <ac:spMkLst>
            <pc:docMk/>
            <pc:sldMk cId="3241676570" sldId="318"/>
            <ac:spMk id="5" creationId="{99B11F34-B70B-4377-87A8-5F296DF5CC50}"/>
          </ac:spMkLst>
        </pc:spChg>
        <pc:spChg chg="del">
          <ac:chgData name="송민지" userId="0a8ddcfd-77b0-4216-a0b0-6b3ea3c15d13" providerId="ADAL" clId="{B5721A2F-DC76-47C0-8660-149079C52E3D}" dt="2022-03-16T02:24:10.965" v="14690" actId="478"/>
          <ac:spMkLst>
            <pc:docMk/>
            <pc:sldMk cId="3241676570" sldId="318"/>
            <ac:spMk id="6" creationId="{ECA0D592-468D-452E-85D7-56F82497FC43}"/>
          </ac:spMkLst>
        </pc:spChg>
        <pc:spChg chg="add del mod">
          <ac:chgData name="송민지" userId="0a8ddcfd-77b0-4216-a0b0-6b3ea3c15d13" providerId="ADAL" clId="{B5721A2F-DC76-47C0-8660-149079C52E3D}" dt="2022-03-16T02:16:24.338" v="14679" actId="478"/>
          <ac:spMkLst>
            <pc:docMk/>
            <pc:sldMk cId="3241676570" sldId="318"/>
            <ac:spMk id="11" creationId="{DF1C3D37-8ED4-45C3-8316-E0D8A86D504C}"/>
          </ac:spMkLst>
        </pc:spChg>
        <pc:spChg chg="add del mod">
          <ac:chgData name="송민지" userId="0a8ddcfd-77b0-4216-a0b0-6b3ea3c15d13" providerId="ADAL" clId="{B5721A2F-DC76-47C0-8660-149079C52E3D}" dt="2022-03-16T02:14:30.563" v="14672" actId="478"/>
          <ac:spMkLst>
            <pc:docMk/>
            <pc:sldMk cId="3241676570" sldId="318"/>
            <ac:spMk id="12" creationId="{032A894F-2420-4694-BA74-61C87C1AF4BC}"/>
          </ac:spMkLst>
        </pc:spChg>
        <pc:spChg chg="add del mod">
          <ac:chgData name="송민지" userId="0a8ddcfd-77b0-4216-a0b0-6b3ea3c15d13" providerId="ADAL" clId="{B5721A2F-DC76-47C0-8660-149079C52E3D}" dt="2022-03-16T02:16:23.138" v="14678" actId="478"/>
          <ac:spMkLst>
            <pc:docMk/>
            <pc:sldMk cId="3241676570" sldId="318"/>
            <ac:spMk id="16" creationId="{3EAF6151-5572-4D84-BB3F-E55780447F5B}"/>
          </ac:spMkLst>
        </pc:spChg>
        <pc:spChg chg="add mod">
          <ac:chgData name="송민지" userId="0a8ddcfd-77b0-4216-a0b0-6b3ea3c15d13" providerId="ADAL" clId="{B5721A2F-DC76-47C0-8660-149079C52E3D}" dt="2022-03-16T02:26:01.014" v="14729" actId="1076"/>
          <ac:spMkLst>
            <pc:docMk/>
            <pc:sldMk cId="3241676570" sldId="318"/>
            <ac:spMk id="22" creationId="{6FF76E0C-E98E-4E12-BF9E-2B2B012F96A7}"/>
          </ac:spMkLst>
        </pc:spChg>
        <pc:spChg chg="add mod">
          <ac:chgData name="송민지" userId="0a8ddcfd-77b0-4216-a0b0-6b3ea3c15d13" providerId="ADAL" clId="{B5721A2F-DC76-47C0-8660-149079C52E3D}" dt="2022-03-16T02:26:01.014" v="14729" actId="1076"/>
          <ac:spMkLst>
            <pc:docMk/>
            <pc:sldMk cId="3241676570" sldId="318"/>
            <ac:spMk id="23" creationId="{B6A3BFB1-6857-4D7E-8646-3C56674255C5}"/>
          </ac:spMkLst>
        </pc:spChg>
        <pc:spChg chg="add del mod">
          <ac:chgData name="송민지" userId="0a8ddcfd-77b0-4216-a0b0-6b3ea3c15d13" providerId="ADAL" clId="{B5721A2F-DC76-47C0-8660-149079C52E3D}" dt="2022-03-16T02:25:55.671" v="14728" actId="478"/>
          <ac:spMkLst>
            <pc:docMk/>
            <pc:sldMk cId="3241676570" sldId="318"/>
            <ac:spMk id="27" creationId="{7F7543A2-F20D-4040-8A0C-97BEFF8C3D62}"/>
          </ac:spMkLst>
        </pc:spChg>
        <pc:picChg chg="add del mod">
          <ac:chgData name="송민지" userId="0a8ddcfd-77b0-4216-a0b0-6b3ea3c15d13" providerId="ADAL" clId="{B5721A2F-DC76-47C0-8660-149079C52E3D}" dt="2022-03-16T02:16:19.812" v="14677" actId="478"/>
          <ac:picMkLst>
            <pc:docMk/>
            <pc:sldMk cId="3241676570" sldId="318"/>
            <ac:picMk id="10" creationId="{154DBB46-02F7-43FB-814A-999429AA0A74}"/>
          </ac:picMkLst>
        </pc:picChg>
        <pc:picChg chg="add del">
          <ac:chgData name="송민지" userId="0a8ddcfd-77b0-4216-a0b0-6b3ea3c15d13" providerId="ADAL" clId="{B5721A2F-DC76-47C0-8660-149079C52E3D}" dt="2022-03-16T02:15:13.904" v="14674" actId="478"/>
          <ac:picMkLst>
            <pc:docMk/>
            <pc:sldMk cId="3241676570" sldId="318"/>
            <ac:picMk id="14" creationId="{F5FAA72B-E3C1-4CC6-A243-1C1D4CDEDC80}"/>
          </ac:picMkLst>
        </pc:picChg>
        <pc:picChg chg="add mod">
          <ac:chgData name="송민지" userId="0a8ddcfd-77b0-4216-a0b0-6b3ea3c15d13" providerId="ADAL" clId="{B5721A2F-DC76-47C0-8660-149079C52E3D}" dt="2022-03-16T02:26:01.014" v="14729" actId="1076"/>
          <ac:picMkLst>
            <pc:docMk/>
            <pc:sldMk cId="3241676570" sldId="318"/>
            <ac:picMk id="18" creationId="{2E44B6E4-BD1C-46F2-90A8-71DA438F5EA5}"/>
          </ac:picMkLst>
        </pc:picChg>
        <pc:picChg chg="add mod">
          <ac:chgData name="송민지" userId="0a8ddcfd-77b0-4216-a0b0-6b3ea3c15d13" providerId="ADAL" clId="{B5721A2F-DC76-47C0-8660-149079C52E3D}" dt="2022-03-16T02:26:01.014" v="14729" actId="1076"/>
          <ac:picMkLst>
            <pc:docMk/>
            <pc:sldMk cId="3241676570" sldId="318"/>
            <ac:picMk id="20" creationId="{AAC3C073-5BFA-43AC-BB65-0DDAAC7424BB}"/>
          </ac:picMkLst>
        </pc:picChg>
        <pc:picChg chg="add mod">
          <ac:chgData name="송민지" userId="0a8ddcfd-77b0-4216-a0b0-6b3ea3c15d13" providerId="ADAL" clId="{B5721A2F-DC76-47C0-8660-149079C52E3D}" dt="2022-03-16T02:26:01.014" v="14729" actId="1076"/>
          <ac:picMkLst>
            <pc:docMk/>
            <pc:sldMk cId="3241676570" sldId="318"/>
            <ac:picMk id="21" creationId="{E67B39F9-BD20-4F49-B6E2-7F7062774B60}"/>
          </ac:picMkLst>
        </pc:picChg>
        <pc:picChg chg="add mod">
          <ac:chgData name="송민지" userId="0a8ddcfd-77b0-4216-a0b0-6b3ea3c15d13" providerId="ADAL" clId="{B5721A2F-DC76-47C0-8660-149079C52E3D}" dt="2022-03-16T02:26:01.014" v="14729" actId="1076"/>
          <ac:picMkLst>
            <pc:docMk/>
            <pc:sldMk cId="3241676570" sldId="318"/>
            <ac:picMk id="25" creationId="{1B6E2C6C-DCF9-4A0C-A93C-5D1281EBAB81}"/>
          </ac:picMkLst>
        </pc:picChg>
      </pc:sldChg>
      <pc:sldChg chg="modSp new del mod">
        <pc:chgData name="송민지" userId="0a8ddcfd-77b0-4216-a0b0-6b3ea3c15d13" providerId="ADAL" clId="{B5721A2F-DC76-47C0-8660-149079C52E3D}" dt="2022-03-16T01:44:24.797" v="14005" actId="47"/>
        <pc:sldMkLst>
          <pc:docMk/>
          <pc:sldMk cId="3265457057" sldId="318"/>
        </pc:sldMkLst>
        <pc:spChg chg="mod">
          <ac:chgData name="송민지" userId="0a8ddcfd-77b0-4216-a0b0-6b3ea3c15d13" providerId="ADAL" clId="{B5721A2F-DC76-47C0-8660-149079C52E3D}" dt="2022-03-16T01:41:39.101" v="14004" actId="20577"/>
          <ac:spMkLst>
            <pc:docMk/>
            <pc:sldMk cId="3265457057" sldId="318"/>
            <ac:spMk id="2" creationId="{BA6792EF-E4E1-408C-B9C9-C62ECC85DE4A}"/>
          </ac:spMkLst>
        </pc:spChg>
      </pc:sldChg>
      <pc:sldChg chg="addSp delSp modSp new del mod">
        <pc:chgData name="송민지" userId="0a8ddcfd-77b0-4216-a0b0-6b3ea3c15d13" providerId="ADAL" clId="{B5721A2F-DC76-47C0-8660-149079C52E3D}" dt="2022-03-16T04:43:42.947" v="14947" actId="47"/>
        <pc:sldMkLst>
          <pc:docMk/>
          <pc:sldMk cId="3646789049" sldId="319"/>
        </pc:sldMkLst>
        <pc:spChg chg="mod">
          <ac:chgData name="송민지" userId="0a8ddcfd-77b0-4216-a0b0-6b3ea3c15d13" providerId="ADAL" clId="{B5721A2F-DC76-47C0-8660-149079C52E3D}" dt="2022-03-16T02:29:18.476" v="14800" actId="20577"/>
          <ac:spMkLst>
            <pc:docMk/>
            <pc:sldMk cId="3646789049" sldId="319"/>
            <ac:spMk id="2" creationId="{B7769EF1-C913-4B0E-B046-70055FD15DB7}"/>
          </ac:spMkLst>
        </pc:spChg>
        <pc:spChg chg="mod">
          <ac:chgData name="송민지" userId="0a8ddcfd-77b0-4216-a0b0-6b3ea3c15d13" providerId="ADAL" clId="{B5721A2F-DC76-47C0-8660-149079C52E3D}" dt="2022-03-16T02:29:25.291" v="14834"/>
          <ac:spMkLst>
            <pc:docMk/>
            <pc:sldMk cId="3646789049" sldId="319"/>
            <ac:spMk id="3" creationId="{0D0C6066-A890-4572-8C92-1E825B841C3D}"/>
          </ac:spMkLst>
        </pc:spChg>
        <pc:spChg chg="del">
          <ac:chgData name="송민지" userId="0a8ddcfd-77b0-4216-a0b0-6b3ea3c15d13" providerId="ADAL" clId="{B5721A2F-DC76-47C0-8660-149079C52E3D}" dt="2022-03-16T02:29:30.287" v="14835"/>
          <ac:spMkLst>
            <pc:docMk/>
            <pc:sldMk cId="3646789049" sldId="319"/>
            <ac:spMk id="4" creationId="{F14AF383-8094-42DB-A0AE-5732109550DA}"/>
          </ac:spMkLst>
        </pc:spChg>
        <pc:spChg chg="mod">
          <ac:chgData name="송민지" userId="0a8ddcfd-77b0-4216-a0b0-6b3ea3c15d13" providerId="ADAL" clId="{B5721A2F-DC76-47C0-8660-149079C52E3D}" dt="2022-03-16T02:32:07.460" v="14944" actId="1076"/>
          <ac:spMkLst>
            <pc:docMk/>
            <pc:sldMk cId="3646789049" sldId="319"/>
            <ac:spMk id="5" creationId="{D5DEFC26-BD9E-4DE9-B196-AAFF79B6E0A4}"/>
          </ac:spMkLst>
        </pc:spChg>
        <pc:spChg chg="del">
          <ac:chgData name="송민지" userId="0a8ddcfd-77b0-4216-a0b0-6b3ea3c15d13" providerId="ADAL" clId="{B5721A2F-DC76-47C0-8660-149079C52E3D}" dt="2022-03-16T02:30:38.206" v="14874" actId="478"/>
          <ac:spMkLst>
            <pc:docMk/>
            <pc:sldMk cId="3646789049" sldId="319"/>
            <ac:spMk id="6" creationId="{FF725944-A35F-4531-8080-3E495338835F}"/>
          </ac:spMkLst>
        </pc:spChg>
        <pc:spChg chg="add mod">
          <ac:chgData name="송민지" userId="0a8ddcfd-77b0-4216-a0b0-6b3ea3c15d13" providerId="ADAL" clId="{B5721A2F-DC76-47C0-8660-149079C52E3D}" dt="2022-03-16T02:30:35.413" v="14873" actId="1076"/>
          <ac:spMkLst>
            <pc:docMk/>
            <pc:sldMk cId="3646789049" sldId="319"/>
            <ac:spMk id="11" creationId="{FF3D1D45-2093-4C9C-AC71-D27BC5B0422E}"/>
          </ac:spMkLst>
        </pc:spChg>
        <pc:spChg chg="add mod">
          <ac:chgData name="송민지" userId="0a8ddcfd-77b0-4216-a0b0-6b3ea3c15d13" providerId="ADAL" clId="{B5721A2F-DC76-47C0-8660-149079C52E3D}" dt="2022-03-16T02:30:35.413" v="14873" actId="1076"/>
          <ac:spMkLst>
            <pc:docMk/>
            <pc:sldMk cId="3646789049" sldId="319"/>
            <ac:spMk id="12" creationId="{6FA084A7-2B86-40C1-B3B4-221D9DA3FD3B}"/>
          </ac:spMkLst>
        </pc:spChg>
        <pc:spChg chg="add mod">
          <ac:chgData name="송민지" userId="0a8ddcfd-77b0-4216-a0b0-6b3ea3c15d13" providerId="ADAL" clId="{B5721A2F-DC76-47C0-8660-149079C52E3D}" dt="2022-03-16T02:32:09.956" v="14945" actId="1076"/>
          <ac:spMkLst>
            <pc:docMk/>
            <pc:sldMk cId="3646789049" sldId="319"/>
            <ac:spMk id="13" creationId="{8677F6A2-FF8A-4508-B2D0-6E2F2B59CF63}"/>
          </ac:spMkLst>
        </pc:spChg>
        <pc:picChg chg="add mod">
          <ac:chgData name="송민지" userId="0a8ddcfd-77b0-4216-a0b0-6b3ea3c15d13" providerId="ADAL" clId="{B5721A2F-DC76-47C0-8660-149079C52E3D}" dt="2022-03-16T02:30:35.413" v="14873" actId="1076"/>
          <ac:picMkLst>
            <pc:docMk/>
            <pc:sldMk cId="3646789049" sldId="319"/>
            <ac:picMk id="10" creationId="{99F4FC0F-192E-407B-B51A-95EA7F90DD52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A2B9E2-53F0-4ADC-8E46-38B22EBC2A56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accent3_2" csCatId="accent3" phldr="1"/>
      <dgm:spPr/>
      <dgm:t>
        <a:bodyPr rtlCol="0"/>
        <a:lstStyle/>
        <a:p>
          <a:pPr rtl="0"/>
          <a:endParaRPr lang="en-US"/>
        </a:p>
      </dgm:t>
    </dgm:pt>
    <dgm:pt modelId="{C4879951-FE2E-4A07-B5B1-1E2CB2DCE9C2}">
      <dgm:prSet phldrT="[Text]" phldr="0" custT="1"/>
      <dgm:spPr>
        <a:ln>
          <a:noFill/>
        </a:ln>
      </dgm:spPr>
      <dgm:t>
        <a:bodyPr tIns="432000" rtlCol="0"/>
        <a:lstStyle/>
        <a:p>
          <a:pPr rtl="0"/>
          <a:r>
            <a:rPr lang="ko-KR" altLang="en-US" sz="1800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최창범</a:t>
          </a:r>
          <a:r>
            <a:rPr lang="ko-KR" altLang="en-US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교수님</a:t>
          </a:r>
          <a:endParaRPr lang="en-US" altLang="ko-KR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담당 교수님</a:t>
          </a:r>
        </a:p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19E7D13-95C2-4D5E-AC29-F9E5914B294F}" type="parTrans" cxnId="{067FC511-E1FD-4152-830C-FDF481AFF5D1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919F06D-0E72-4383-B054-A6492C43359A}" type="sibTrans" cxnId="{067FC511-E1FD-4152-830C-FDF481AFF5D1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E90122EF-7E6F-4A23-968F-90A0DB380749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ko-KR" altLang="en-US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이민주</a:t>
          </a:r>
          <a:endParaRPr lang="en-US" altLang="ko-KR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일정 및 범위 관리</a:t>
          </a:r>
        </a:p>
      </dgm:t>
    </dgm:pt>
    <dgm:pt modelId="{73A6102F-EFA3-4A37-8094-920B60E95634}" type="parTrans" cxnId="{E5C7F86B-4F82-4021-95F2-C28DAC403C0A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502DD61-DB08-4893-BB39-096F5EDFDB7E}" type="sibTrans" cxnId="{E5C7F86B-4F82-4021-95F2-C28DAC403C0A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5BBD6C54-EA37-4028-8E8B-C0CA75EB14B2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ko-KR" altLang="en-US" sz="1800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백아름</a:t>
          </a:r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프로젝트 통합 관리</a:t>
          </a:r>
        </a:p>
      </dgm:t>
    </dgm:pt>
    <dgm:pt modelId="{E36E28FD-55F3-4E9E-BCCC-095CCE190254}" type="parTrans" cxnId="{FA053703-CC7B-47CC-899E-68A18A6E3CB7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D3B11109-6CE1-47F1-B424-65985E61CFCD}" type="sibTrans" cxnId="{FA053703-CC7B-47CC-899E-68A18A6E3CB7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EFF81BA-1920-438E-9DBD-E463C3BD71DF}">
      <dgm:prSet phldrT="[Text]" phldr="0" custT="1"/>
      <dgm:spPr>
        <a:ln>
          <a:noFill/>
        </a:ln>
      </dgm:spPr>
      <dgm:t>
        <a:bodyPr rtlCol="0"/>
        <a:lstStyle/>
        <a:p>
          <a:pPr rtl="0"/>
          <a:r>
            <a:rPr lang="ko-KR" altLang="en-US" sz="18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송민지</a:t>
          </a:r>
          <a:endParaRPr lang="en-US" altLang="ko-KR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rtl="0"/>
          <a:r>
            <a:rPr lang="ko-KR" altLang="en-US" sz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코드 관리</a:t>
          </a:r>
        </a:p>
      </dgm:t>
    </dgm:pt>
    <dgm:pt modelId="{183DC87C-F226-46F2-B3DE-16B83B4C90FF}" type="parTrans" cxnId="{8E4386B7-6086-4529-B9B7-BD5B078DD933}">
      <dgm:prSet/>
      <dgm:spPr>
        <a:ln>
          <a:solidFill>
            <a:schemeClr val="accent3">
              <a:lumMod val="75000"/>
            </a:schemeClr>
          </a:solidFill>
        </a:ln>
      </dgm:spPr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B0511FD6-6AC9-4013-9B60-6232DA58E765}" type="sibTrans" cxnId="{8E4386B7-6086-4529-B9B7-BD5B078DD933}">
      <dgm:prSet/>
      <dgm:spPr/>
      <dgm:t>
        <a:bodyPr rtlCol="0"/>
        <a:lstStyle/>
        <a:p>
          <a:pPr rtl="0"/>
          <a:endParaRPr lang="ko-KR" altLang="en-US" sz="18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gm:t>
    </dgm:pt>
    <dgm:pt modelId="{39203E46-87DB-4380-BB72-399C63E67D51}" type="pres">
      <dgm:prSet presAssocID="{CBA2B9E2-53F0-4ADC-8E46-38B22EBC2A5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FB0E2F0-5BF7-4CF4-8813-52E7D8FCE17D}" type="pres">
      <dgm:prSet presAssocID="{C4879951-FE2E-4A07-B5B1-1E2CB2DCE9C2}" presName="hierRoot1" presStyleCnt="0">
        <dgm:presLayoutVars>
          <dgm:hierBranch val="init"/>
        </dgm:presLayoutVars>
      </dgm:prSet>
      <dgm:spPr/>
    </dgm:pt>
    <dgm:pt modelId="{68D0F851-AE0E-489C-9295-8F0AFD03C6AF}" type="pres">
      <dgm:prSet presAssocID="{C4879951-FE2E-4A07-B5B1-1E2CB2DCE9C2}" presName="rootComposite1" presStyleCnt="0"/>
      <dgm:spPr/>
    </dgm:pt>
    <dgm:pt modelId="{77A167E2-E1AF-4D5E-9C92-994B1DE28A97}" type="pres">
      <dgm:prSet presAssocID="{C4879951-FE2E-4A07-B5B1-1E2CB2DCE9C2}" presName="rootText1" presStyleLbl="node0" presStyleIdx="0" presStyleCnt="1" custScaleY="99922">
        <dgm:presLayoutVars>
          <dgm:chPref val="3"/>
        </dgm:presLayoutVars>
      </dgm:prSet>
      <dgm:spPr/>
    </dgm:pt>
    <dgm:pt modelId="{B8F92B41-0893-46A8-B126-437873777856}" type="pres">
      <dgm:prSet presAssocID="{C4879951-FE2E-4A07-B5B1-1E2CB2DCE9C2}" presName="rootConnector1" presStyleLbl="node1" presStyleIdx="0" presStyleCnt="0"/>
      <dgm:spPr/>
    </dgm:pt>
    <dgm:pt modelId="{833FB061-7E6E-4CCD-B5C2-ABBD43995FD5}" type="pres">
      <dgm:prSet presAssocID="{C4879951-FE2E-4A07-B5B1-1E2CB2DCE9C2}" presName="hierChild2" presStyleCnt="0"/>
      <dgm:spPr/>
    </dgm:pt>
    <dgm:pt modelId="{64EB3E4B-9DF1-41C2-B537-8771A225FF51}" type="pres">
      <dgm:prSet presAssocID="{73A6102F-EFA3-4A37-8094-920B60E95634}" presName="Name64" presStyleLbl="parChTrans1D2" presStyleIdx="0" presStyleCnt="3"/>
      <dgm:spPr/>
    </dgm:pt>
    <dgm:pt modelId="{4E32F3BB-74F5-475A-9C46-C67DC9CA1071}" type="pres">
      <dgm:prSet presAssocID="{E90122EF-7E6F-4A23-968F-90A0DB380749}" presName="hierRoot2" presStyleCnt="0">
        <dgm:presLayoutVars>
          <dgm:hierBranch val="init"/>
        </dgm:presLayoutVars>
      </dgm:prSet>
      <dgm:spPr/>
    </dgm:pt>
    <dgm:pt modelId="{AA8BD1EC-1741-4F7D-98E0-42B93F1162BE}" type="pres">
      <dgm:prSet presAssocID="{E90122EF-7E6F-4A23-968F-90A0DB380749}" presName="rootComposite" presStyleCnt="0"/>
      <dgm:spPr/>
    </dgm:pt>
    <dgm:pt modelId="{C154D395-FDEC-442D-B1F2-E2C2BC8DA9E8}" type="pres">
      <dgm:prSet presAssocID="{E90122EF-7E6F-4A23-968F-90A0DB380749}" presName="rootText" presStyleLbl="node2" presStyleIdx="0" presStyleCnt="3">
        <dgm:presLayoutVars>
          <dgm:chPref val="3"/>
        </dgm:presLayoutVars>
      </dgm:prSet>
      <dgm:spPr/>
    </dgm:pt>
    <dgm:pt modelId="{C53E4CCC-5480-4B1A-93C8-C3B7D307C322}" type="pres">
      <dgm:prSet presAssocID="{E90122EF-7E6F-4A23-968F-90A0DB380749}" presName="rootConnector" presStyleLbl="node2" presStyleIdx="0" presStyleCnt="3"/>
      <dgm:spPr/>
    </dgm:pt>
    <dgm:pt modelId="{F6DD9BBB-107D-4158-B34A-973A82AEF3F4}" type="pres">
      <dgm:prSet presAssocID="{E90122EF-7E6F-4A23-968F-90A0DB380749}" presName="hierChild4" presStyleCnt="0"/>
      <dgm:spPr/>
    </dgm:pt>
    <dgm:pt modelId="{51EC5AF3-F220-4C33-AD72-3E4C8F09FC1B}" type="pres">
      <dgm:prSet presAssocID="{E90122EF-7E6F-4A23-968F-90A0DB380749}" presName="hierChild5" presStyleCnt="0"/>
      <dgm:spPr/>
    </dgm:pt>
    <dgm:pt modelId="{BB2383B8-D7D4-4DC0-A150-E83822D24179}" type="pres">
      <dgm:prSet presAssocID="{E36E28FD-55F3-4E9E-BCCC-095CCE190254}" presName="Name64" presStyleLbl="parChTrans1D2" presStyleIdx="1" presStyleCnt="3"/>
      <dgm:spPr/>
    </dgm:pt>
    <dgm:pt modelId="{1D9937A9-EA7D-47E9-BCE7-4B3D99C329EC}" type="pres">
      <dgm:prSet presAssocID="{5BBD6C54-EA37-4028-8E8B-C0CA75EB14B2}" presName="hierRoot2" presStyleCnt="0">
        <dgm:presLayoutVars>
          <dgm:hierBranch val="init"/>
        </dgm:presLayoutVars>
      </dgm:prSet>
      <dgm:spPr/>
    </dgm:pt>
    <dgm:pt modelId="{F25FB02A-B091-4C87-A967-54506A7ABB2C}" type="pres">
      <dgm:prSet presAssocID="{5BBD6C54-EA37-4028-8E8B-C0CA75EB14B2}" presName="rootComposite" presStyleCnt="0"/>
      <dgm:spPr/>
    </dgm:pt>
    <dgm:pt modelId="{A6FFE2CA-344D-4D7D-8DAD-38B53049765C}" type="pres">
      <dgm:prSet presAssocID="{5BBD6C54-EA37-4028-8E8B-C0CA75EB14B2}" presName="rootText" presStyleLbl="node2" presStyleIdx="1" presStyleCnt="3">
        <dgm:presLayoutVars>
          <dgm:chPref val="3"/>
        </dgm:presLayoutVars>
      </dgm:prSet>
      <dgm:spPr/>
    </dgm:pt>
    <dgm:pt modelId="{A9AE4BFB-97CC-4A68-B0F0-5A5E57EE89C6}" type="pres">
      <dgm:prSet presAssocID="{5BBD6C54-EA37-4028-8E8B-C0CA75EB14B2}" presName="rootConnector" presStyleLbl="node2" presStyleIdx="1" presStyleCnt="3"/>
      <dgm:spPr/>
    </dgm:pt>
    <dgm:pt modelId="{4C6761D1-F0E0-43F1-9DC2-759B517A4B4A}" type="pres">
      <dgm:prSet presAssocID="{5BBD6C54-EA37-4028-8E8B-C0CA75EB14B2}" presName="hierChild4" presStyleCnt="0"/>
      <dgm:spPr/>
    </dgm:pt>
    <dgm:pt modelId="{1A325B8F-F8F2-4151-9CA7-DB0EF98862B1}" type="pres">
      <dgm:prSet presAssocID="{5BBD6C54-EA37-4028-8E8B-C0CA75EB14B2}" presName="hierChild5" presStyleCnt="0"/>
      <dgm:spPr/>
    </dgm:pt>
    <dgm:pt modelId="{4CDE4160-7704-4D6C-B259-551B88F2DC28}" type="pres">
      <dgm:prSet presAssocID="{183DC87C-F226-46F2-B3DE-16B83B4C90FF}" presName="Name64" presStyleLbl="parChTrans1D2" presStyleIdx="2" presStyleCnt="3"/>
      <dgm:spPr/>
    </dgm:pt>
    <dgm:pt modelId="{F1EEBD36-972D-4776-B6FA-30F146CBE4CC}" type="pres">
      <dgm:prSet presAssocID="{3EFF81BA-1920-438E-9DBD-E463C3BD71DF}" presName="hierRoot2" presStyleCnt="0">
        <dgm:presLayoutVars>
          <dgm:hierBranch val="init"/>
        </dgm:presLayoutVars>
      </dgm:prSet>
      <dgm:spPr/>
    </dgm:pt>
    <dgm:pt modelId="{DAED8373-856D-401F-B6A2-37648315DE07}" type="pres">
      <dgm:prSet presAssocID="{3EFF81BA-1920-438E-9DBD-E463C3BD71DF}" presName="rootComposite" presStyleCnt="0"/>
      <dgm:spPr/>
    </dgm:pt>
    <dgm:pt modelId="{ECEBE82E-8419-43D9-A0C8-65FFBFADF737}" type="pres">
      <dgm:prSet presAssocID="{3EFF81BA-1920-438E-9DBD-E463C3BD71DF}" presName="rootText" presStyleLbl="node2" presStyleIdx="2" presStyleCnt="3">
        <dgm:presLayoutVars>
          <dgm:chPref val="3"/>
        </dgm:presLayoutVars>
      </dgm:prSet>
      <dgm:spPr/>
    </dgm:pt>
    <dgm:pt modelId="{D282EF26-99AE-4228-906A-68CF9CB21486}" type="pres">
      <dgm:prSet presAssocID="{3EFF81BA-1920-438E-9DBD-E463C3BD71DF}" presName="rootConnector" presStyleLbl="node2" presStyleIdx="2" presStyleCnt="3"/>
      <dgm:spPr/>
    </dgm:pt>
    <dgm:pt modelId="{AF335727-BF06-4F91-AC4F-62AA33CE58EF}" type="pres">
      <dgm:prSet presAssocID="{3EFF81BA-1920-438E-9DBD-E463C3BD71DF}" presName="hierChild4" presStyleCnt="0"/>
      <dgm:spPr/>
    </dgm:pt>
    <dgm:pt modelId="{3BA32824-FAC2-4761-A593-6FED291B3C65}" type="pres">
      <dgm:prSet presAssocID="{3EFF81BA-1920-438E-9DBD-E463C3BD71DF}" presName="hierChild5" presStyleCnt="0"/>
      <dgm:spPr/>
    </dgm:pt>
    <dgm:pt modelId="{5D5F1B30-7DEF-4DE7-A58B-70CECF7967DC}" type="pres">
      <dgm:prSet presAssocID="{C4879951-FE2E-4A07-B5B1-1E2CB2DCE9C2}" presName="hierChild3" presStyleCnt="0"/>
      <dgm:spPr/>
    </dgm:pt>
  </dgm:ptLst>
  <dgm:cxnLst>
    <dgm:cxn modelId="{FA053703-CC7B-47CC-899E-68A18A6E3CB7}" srcId="{C4879951-FE2E-4A07-B5B1-1E2CB2DCE9C2}" destId="{5BBD6C54-EA37-4028-8E8B-C0CA75EB14B2}" srcOrd="1" destOrd="0" parTransId="{E36E28FD-55F3-4E9E-BCCC-095CCE190254}" sibTransId="{D3B11109-6CE1-47F1-B424-65985E61CFCD}"/>
    <dgm:cxn modelId="{91C28A04-A28F-488C-B312-1AB12B74A338}" type="presOf" srcId="{E36E28FD-55F3-4E9E-BCCC-095CCE190254}" destId="{BB2383B8-D7D4-4DC0-A150-E83822D24179}" srcOrd="0" destOrd="0" presId="urn:microsoft.com/office/officeart/2009/3/layout/HorizontalOrganizationChart"/>
    <dgm:cxn modelId="{067FC511-E1FD-4152-830C-FDF481AFF5D1}" srcId="{CBA2B9E2-53F0-4ADC-8E46-38B22EBC2A56}" destId="{C4879951-FE2E-4A07-B5B1-1E2CB2DCE9C2}" srcOrd="0" destOrd="0" parTransId="{519E7D13-95C2-4D5E-AC29-F9E5914B294F}" sibTransId="{3919F06D-0E72-4383-B054-A6492C43359A}"/>
    <dgm:cxn modelId="{5EFAD527-1CC4-42D6-ACA4-DF6D283A00FE}" type="presOf" srcId="{183DC87C-F226-46F2-B3DE-16B83B4C90FF}" destId="{4CDE4160-7704-4D6C-B259-551B88F2DC28}" srcOrd="0" destOrd="0" presId="urn:microsoft.com/office/officeart/2009/3/layout/HorizontalOrganizationChart"/>
    <dgm:cxn modelId="{FF6BEF3E-FA12-4F06-8F35-A302906176B9}" type="presOf" srcId="{CBA2B9E2-53F0-4ADC-8E46-38B22EBC2A56}" destId="{39203E46-87DB-4380-BB72-399C63E67D51}" srcOrd="0" destOrd="0" presId="urn:microsoft.com/office/officeart/2009/3/layout/HorizontalOrganizationChart"/>
    <dgm:cxn modelId="{4AE39A6A-D845-4F53-A801-EE6DDF93FA9B}" type="presOf" srcId="{3EFF81BA-1920-438E-9DBD-E463C3BD71DF}" destId="{D282EF26-99AE-4228-906A-68CF9CB21486}" srcOrd="1" destOrd="0" presId="urn:microsoft.com/office/officeart/2009/3/layout/HorizontalOrganizationChart"/>
    <dgm:cxn modelId="{E5C7F86B-4F82-4021-95F2-C28DAC403C0A}" srcId="{C4879951-FE2E-4A07-B5B1-1E2CB2DCE9C2}" destId="{E90122EF-7E6F-4A23-968F-90A0DB380749}" srcOrd="0" destOrd="0" parTransId="{73A6102F-EFA3-4A37-8094-920B60E95634}" sibTransId="{3502DD61-DB08-4893-BB39-096F5EDFDB7E}"/>
    <dgm:cxn modelId="{FC07A574-9D11-43B6-909C-B8DD74DF1E32}" type="presOf" srcId="{3EFF81BA-1920-438E-9DBD-E463C3BD71DF}" destId="{ECEBE82E-8419-43D9-A0C8-65FFBFADF737}" srcOrd="0" destOrd="0" presId="urn:microsoft.com/office/officeart/2009/3/layout/HorizontalOrganizationChart"/>
    <dgm:cxn modelId="{522DF65A-F2D4-4050-BCCE-0FC05A21B86B}" type="presOf" srcId="{E90122EF-7E6F-4A23-968F-90A0DB380749}" destId="{C53E4CCC-5480-4B1A-93C8-C3B7D307C322}" srcOrd="1" destOrd="0" presId="urn:microsoft.com/office/officeart/2009/3/layout/HorizontalOrganizationChart"/>
    <dgm:cxn modelId="{FADB1D89-EC85-49A6-BB95-F1526E15C285}" type="presOf" srcId="{73A6102F-EFA3-4A37-8094-920B60E95634}" destId="{64EB3E4B-9DF1-41C2-B537-8771A225FF51}" srcOrd="0" destOrd="0" presId="urn:microsoft.com/office/officeart/2009/3/layout/HorizontalOrganizationChart"/>
    <dgm:cxn modelId="{E33F3899-AB42-4AA9-9B60-BB8BDBDEF340}" type="presOf" srcId="{5BBD6C54-EA37-4028-8E8B-C0CA75EB14B2}" destId="{A6FFE2CA-344D-4D7D-8DAD-38B53049765C}" srcOrd="0" destOrd="0" presId="urn:microsoft.com/office/officeart/2009/3/layout/HorizontalOrganizationChart"/>
    <dgm:cxn modelId="{BE006DA6-C0FA-4DB4-B94E-EA011F3457B3}" type="presOf" srcId="{C4879951-FE2E-4A07-B5B1-1E2CB2DCE9C2}" destId="{77A167E2-E1AF-4D5E-9C92-994B1DE28A97}" srcOrd="0" destOrd="0" presId="urn:microsoft.com/office/officeart/2009/3/layout/HorizontalOrganizationChart"/>
    <dgm:cxn modelId="{6F83C1B5-CA91-429B-932D-5265B9E5D054}" type="presOf" srcId="{C4879951-FE2E-4A07-B5B1-1E2CB2DCE9C2}" destId="{B8F92B41-0893-46A8-B126-437873777856}" srcOrd="1" destOrd="0" presId="urn:microsoft.com/office/officeart/2009/3/layout/HorizontalOrganizationChart"/>
    <dgm:cxn modelId="{8E4386B7-6086-4529-B9B7-BD5B078DD933}" srcId="{C4879951-FE2E-4A07-B5B1-1E2CB2DCE9C2}" destId="{3EFF81BA-1920-438E-9DBD-E463C3BD71DF}" srcOrd="2" destOrd="0" parTransId="{183DC87C-F226-46F2-B3DE-16B83B4C90FF}" sibTransId="{B0511FD6-6AC9-4013-9B60-6232DA58E765}"/>
    <dgm:cxn modelId="{25C47AF3-9998-4D14-B710-657B90899D80}" type="presOf" srcId="{E90122EF-7E6F-4A23-968F-90A0DB380749}" destId="{C154D395-FDEC-442D-B1F2-E2C2BC8DA9E8}" srcOrd="0" destOrd="0" presId="urn:microsoft.com/office/officeart/2009/3/layout/HorizontalOrganizationChart"/>
    <dgm:cxn modelId="{BEA598FD-58D3-4FF2-BC23-B1DFEF0D100C}" type="presOf" srcId="{5BBD6C54-EA37-4028-8E8B-C0CA75EB14B2}" destId="{A9AE4BFB-97CC-4A68-B0F0-5A5E57EE89C6}" srcOrd="1" destOrd="0" presId="urn:microsoft.com/office/officeart/2009/3/layout/HorizontalOrganizationChart"/>
    <dgm:cxn modelId="{70097140-F182-4C5B-9386-56B54A5B76EF}" type="presParOf" srcId="{39203E46-87DB-4380-BB72-399C63E67D51}" destId="{CFB0E2F0-5BF7-4CF4-8813-52E7D8FCE17D}" srcOrd="0" destOrd="0" presId="urn:microsoft.com/office/officeart/2009/3/layout/HorizontalOrganizationChart"/>
    <dgm:cxn modelId="{44E3C29C-6B24-43DB-A002-67423BF8CAF5}" type="presParOf" srcId="{CFB0E2F0-5BF7-4CF4-8813-52E7D8FCE17D}" destId="{68D0F851-AE0E-489C-9295-8F0AFD03C6AF}" srcOrd="0" destOrd="0" presId="urn:microsoft.com/office/officeart/2009/3/layout/HorizontalOrganizationChart"/>
    <dgm:cxn modelId="{BFD08724-93DB-4E6C-B81D-94C32B546992}" type="presParOf" srcId="{68D0F851-AE0E-489C-9295-8F0AFD03C6AF}" destId="{77A167E2-E1AF-4D5E-9C92-994B1DE28A97}" srcOrd="0" destOrd="0" presId="urn:microsoft.com/office/officeart/2009/3/layout/HorizontalOrganizationChart"/>
    <dgm:cxn modelId="{941DE0B2-903A-4ADE-80E3-4C2581439317}" type="presParOf" srcId="{68D0F851-AE0E-489C-9295-8F0AFD03C6AF}" destId="{B8F92B41-0893-46A8-B126-437873777856}" srcOrd="1" destOrd="0" presId="urn:microsoft.com/office/officeart/2009/3/layout/HorizontalOrganizationChart"/>
    <dgm:cxn modelId="{4687E48B-BD93-4BA2-8987-6B4540B23489}" type="presParOf" srcId="{CFB0E2F0-5BF7-4CF4-8813-52E7D8FCE17D}" destId="{833FB061-7E6E-4CCD-B5C2-ABBD43995FD5}" srcOrd="1" destOrd="0" presId="urn:microsoft.com/office/officeart/2009/3/layout/HorizontalOrganizationChart"/>
    <dgm:cxn modelId="{B890B879-06E9-47E0-9537-2D3BB97EE126}" type="presParOf" srcId="{833FB061-7E6E-4CCD-B5C2-ABBD43995FD5}" destId="{64EB3E4B-9DF1-41C2-B537-8771A225FF51}" srcOrd="0" destOrd="0" presId="urn:microsoft.com/office/officeart/2009/3/layout/HorizontalOrganizationChart"/>
    <dgm:cxn modelId="{4F5B6E3B-373B-4C65-A736-D06E47498137}" type="presParOf" srcId="{833FB061-7E6E-4CCD-B5C2-ABBD43995FD5}" destId="{4E32F3BB-74F5-475A-9C46-C67DC9CA1071}" srcOrd="1" destOrd="0" presId="urn:microsoft.com/office/officeart/2009/3/layout/HorizontalOrganizationChart"/>
    <dgm:cxn modelId="{5EDD3189-A769-477A-9B0A-C563ABA81B7F}" type="presParOf" srcId="{4E32F3BB-74F5-475A-9C46-C67DC9CA1071}" destId="{AA8BD1EC-1741-4F7D-98E0-42B93F1162BE}" srcOrd="0" destOrd="0" presId="urn:microsoft.com/office/officeart/2009/3/layout/HorizontalOrganizationChart"/>
    <dgm:cxn modelId="{F7B2F8BA-14F5-41E9-8FA6-E2E9A8352245}" type="presParOf" srcId="{AA8BD1EC-1741-4F7D-98E0-42B93F1162BE}" destId="{C154D395-FDEC-442D-B1F2-E2C2BC8DA9E8}" srcOrd="0" destOrd="0" presId="urn:microsoft.com/office/officeart/2009/3/layout/HorizontalOrganizationChart"/>
    <dgm:cxn modelId="{A6D7E436-3D4E-4B77-B2E6-F5D3EA89B5DF}" type="presParOf" srcId="{AA8BD1EC-1741-4F7D-98E0-42B93F1162BE}" destId="{C53E4CCC-5480-4B1A-93C8-C3B7D307C322}" srcOrd="1" destOrd="0" presId="urn:microsoft.com/office/officeart/2009/3/layout/HorizontalOrganizationChart"/>
    <dgm:cxn modelId="{22678542-35DB-4D73-8042-E92198CFB7D3}" type="presParOf" srcId="{4E32F3BB-74F5-475A-9C46-C67DC9CA1071}" destId="{F6DD9BBB-107D-4158-B34A-973A82AEF3F4}" srcOrd="1" destOrd="0" presId="urn:microsoft.com/office/officeart/2009/3/layout/HorizontalOrganizationChart"/>
    <dgm:cxn modelId="{8D09DEE1-8489-483C-A263-45C8CBE3B7CA}" type="presParOf" srcId="{4E32F3BB-74F5-475A-9C46-C67DC9CA1071}" destId="{51EC5AF3-F220-4C33-AD72-3E4C8F09FC1B}" srcOrd="2" destOrd="0" presId="urn:microsoft.com/office/officeart/2009/3/layout/HorizontalOrganizationChart"/>
    <dgm:cxn modelId="{DABB4150-AD73-46AA-BCED-D0C6761A3B57}" type="presParOf" srcId="{833FB061-7E6E-4CCD-B5C2-ABBD43995FD5}" destId="{BB2383B8-D7D4-4DC0-A150-E83822D24179}" srcOrd="2" destOrd="0" presId="urn:microsoft.com/office/officeart/2009/3/layout/HorizontalOrganizationChart"/>
    <dgm:cxn modelId="{3CA9DA50-42E4-499C-B3CA-E158B3C6F9EA}" type="presParOf" srcId="{833FB061-7E6E-4CCD-B5C2-ABBD43995FD5}" destId="{1D9937A9-EA7D-47E9-BCE7-4B3D99C329EC}" srcOrd="3" destOrd="0" presId="urn:microsoft.com/office/officeart/2009/3/layout/HorizontalOrganizationChart"/>
    <dgm:cxn modelId="{6A190708-540E-4007-B320-5D4CA1BB5A6B}" type="presParOf" srcId="{1D9937A9-EA7D-47E9-BCE7-4B3D99C329EC}" destId="{F25FB02A-B091-4C87-A967-54506A7ABB2C}" srcOrd="0" destOrd="0" presId="urn:microsoft.com/office/officeart/2009/3/layout/HorizontalOrganizationChart"/>
    <dgm:cxn modelId="{12191448-468A-4D71-ACC6-F45FBDE5D84A}" type="presParOf" srcId="{F25FB02A-B091-4C87-A967-54506A7ABB2C}" destId="{A6FFE2CA-344D-4D7D-8DAD-38B53049765C}" srcOrd="0" destOrd="0" presId="urn:microsoft.com/office/officeart/2009/3/layout/HorizontalOrganizationChart"/>
    <dgm:cxn modelId="{37E4B186-0DA2-4E50-8603-74027C5FE388}" type="presParOf" srcId="{F25FB02A-B091-4C87-A967-54506A7ABB2C}" destId="{A9AE4BFB-97CC-4A68-B0F0-5A5E57EE89C6}" srcOrd="1" destOrd="0" presId="urn:microsoft.com/office/officeart/2009/3/layout/HorizontalOrganizationChart"/>
    <dgm:cxn modelId="{D93B3928-1166-47D0-B95D-5F395B024E61}" type="presParOf" srcId="{1D9937A9-EA7D-47E9-BCE7-4B3D99C329EC}" destId="{4C6761D1-F0E0-43F1-9DC2-759B517A4B4A}" srcOrd="1" destOrd="0" presId="urn:microsoft.com/office/officeart/2009/3/layout/HorizontalOrganizationChart"/>
    <dgm:cxn modelId="{85F6A146-3E1C-4089-84BB-33D20DFA63CB}" type="presParOf" srcId="{1D9937A9-EA7D-47E9-BCE7-4B3D99C329EC}" destId="{1A325B8F-F8F2-4151-9CA7-DB0EF98862B1}" srcOrd="2" destOrd="0" presId="urn:microsoft.com/office/officeart/2009/3/layout/HorizontalOrganizationChart"/>
    <dgm:cxn modelId="{EF13A572-8583-4EE2-A139-8045066CCCD7}" type="presParOf" srcId="{833FB061-7E6E-4CCD-B5C2-ABBD43995FD5}" destId="{4CDE4160-7704-4D6C-B259-551B88F2DC28}" srcOrd="4" destOrd="0" presId="urn:microsoft.com/office/officeart/2009/3/layout/HorizontalOrganizationChart"/>
    <dgm:cxn modelId="{F5FA083F-EF61-472C-B648-5CACAD1D2A1C}" type="presParOf" srcId="{833FB061-7E6E-4CCD-B5C2-ABBD43995FD5}" destId="{F1EEBD36-972D-4776-B6FA-30F146CBE4CC}" srcOrd="5" destOrd="0" presId="urn:microsoft.com/office/officeart/2009/3/layout/HorizontalOrganizationChart"/>
    <dgm:cxn modelId="{DA5E5938-434F-452E-8BAA-984994C0A57D}" type="presParOf" srcId="{F1EEBD36-972D-4776-B6FA-30F146CBE4CC}" destId="{DAED8373-856D-401F-B6A2-37648315DE07}" srcOrd="0" destOrd="0" presId="urn:microsoft.com/office/officeart/2009/3/layout/HorizontalOrganizationChart"/>
    <dgm:cxn modelId="{3DBA18C6-E157-49CF-A567-FE2DE8851EAA}" type="presParOf" srcId="{DAED8373-856D-401F-B6A2-37648315DE07}" destId="{ECEBE82E-8419-43D9-A0C8-65FFBFADF737}" srcOrd="0" destOrd="0" presId="urn:microsoft.com/office/officeart/2009/3/layout/HorizontalOrganizationChart"/>
    <dgm:cxn modelId="{A038E307-379D-4EDB-BE23-8BE9B00FB459}" type="presParOf" srcId="{DAED8373-856D-401F-B6A2-37648315DE07}" destId="{D282EF26-99AE-4228-906A-68CF9CB21486}" srcOrd="1" destOrd="0" presId="urn:microsoft.com/office/officeart/2009/3/layout/HorizontalOrganizationChart"/>
    <dgm:cxn modelId="{DB56B1C2-46B8-45D5-BFE3-445469C27DA6}" type="presParOf" srcId="{F1EEBD36-972D-4776-B6FA-30F146CBE4CC}" destId="{AF335727-BF06-4F91-AC4F-62AA33CE58EF}" srcOrd="1" destOrd="0" presId="urn:microsoft.com/office/officeart/2009/3/layout/HorizontalOrganizationChart"/>
    <dgm:cxn modelId="{3430CDE1-6C40-4189-BB7D-C5DF3362D0DD}" type="presParOf" srcId="{F1EEBD36-972D-4776-B6FA-30F146CBE4CC}" destId="{3BA32824-FAC2-4761-A593-6FED291B3C65}" srcOrd="2" destOrd="0" presId="urn:microsoft.com/office/officeart/2009/3/layout/HorizontalOrganizationChart"/>
    <dgm:cxn modelId="{14ACC737-3752-4674-A794-95F33E6201CE}" type="presParOf" srcId="{CFB0E2F0-5BF7-4CF4-8813-52E7D8FCE17D}" destId="{5D5F1B30-7DEF-4DE7-A58B-70CECF7967DC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DE4160-7704-4D6C-B259-551B88F2DC28}">
      <dsp:nvSpPr>
        <dsp:cNvPr id="0" name=""/>
        <dsp:cNvSpPr/>
      </dsp:nvSpPr>
      <dsp:spPr>
        <a:xfrm>
          <a:off x="4918276" y="1980406"/>
          <a:ext cx="679046" cy="14599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39523" y="0"/>
              </a:lnTo>
              <a:lnTo>
                <a:pt x="339523" y="1459950"/>
              </a:lnTo>
              <a:lnTo>
                <a:pt x="679046" y="145995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2383B8-D7D4-4DC0-A150-E83822D24179}">
      <dsp:nvSpPr>
        <dsp:cNvPr id="0" name=""/>
        <dsp:cNvSpPr/>
      </dsp:nvSpPr>
      <dsp:spPr>
        <a:xfrm>
          <a:off x="4918276" y="1934686"/>
          <a:ext cx="6790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79046" y="4572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B3E4B-9DF1-41C2-B537-8771A225FF51}">
      <dsp:nvSpPr>
        <dsp:cNvPr id="0" name=""/>
        <dsp:cNvSpPr/>
      </dsp:nvSpPr>
      <dsp:spPr>
        <a:xfrm>
          <a:off x="4918276" y="520455"/>
          <a:ext cx="679046" cy="1459950"/>
        </a:xfrm>
        <a:custGeom>
          <a:avLst/>
          <a:gdLst/>
          <a:ahLst/>
          <a:cxnLst/>
          <a:rect l="0" t="0" r="0" b="0"/>
          <a:pathLst>
            <a:path>
              <a:moveTo>
                <a:pt x="0" y="1459950"/>
              </a:moveTo>
              <a:lnTo>
                <a:pt x="339523" y="1459950"/>
              </a:lnTo>
              <a:lnTo>
                <a:pt x="339523" y="0"/>
              </a:lnTo>
              <a:lnTo>
                <a:pt x="679046" y="0"/>
              </a:lnTo>
            </a:path>
          </a:pathLst>
        </a:custGeom>
        <a:noFill/>
        <a:ln w="12700" cap="flat" cmpd="sng" algn="ctr">
          <a:solidFill>
            <a:schemeClr val="accent3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A167E2-E1AF-4D5E-9C92-994B1DE28A97}">
      <dsp:nvSpPr>
        <dsp:cNvPr id="0" name=""/>
        <dsp:cNvSpPr/>
      </dsp:nvSpPr>
      <dsp:spPr>
        <a:xfrm>
          <a:off x="1523041" y="1463037"/>
          <a:ext cx="3395234" cy="103473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43200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최창범</a:t>
          </a:r>
          <a:r>
            <a:rPr lang="ko-KR" altLang="en-US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 교수님</a:t>
          </a:r>
          <a:endParaRPr lang="en-US" altLang="ko-KR" sz="18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담당 교수님</a:t>
          </a: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8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</dsp:txBody>
      <dsp:txXfrm>
        <a:off x="1523041" y="1463037"/>
        <a:ext cx="3395234" cy="1034738"/>
      </dsp:txXfrm>
    </dsp:sp>
    <dsp:sp modelId="{C154D395-FDEC-442D-B1F2-E2C2BC8DA9E8}">
      <dsp:nvSpPr>
        <dsp:cNvPr id="0" name=""/>
        <dsp:cNvSpPr/>
      </dsp:nvSpPr>
      <dsp:spPr>
        <a:xfrm>
          <a:off x="5597323" y="2682"/>
          <a:ext cx="3395234" cy="1035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이민주</a:t>
          </a:r>
          <a:endParaRPr lang="en-US" altLang="ko-KR" sz="18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일정 및 범위 관리</a:t>
          </a:r>
        </a:p>
      </dsp:txBody>
      <dsp:txXfrm>
        <a:off x="5597323" y="2682"/>
        <a:ext cx="3395234" cy="1035546"/>
      </dsp:txXfrm>
    </dsp:sp>
    <dsp:sp modelId="{A6FFE2CA-344D-4D7D-8DAD-38B53049765C}">
      <dsp:nvSpPr>
        <dsp:cNvPr id="0" name=""/>
        <dsp:cNvSpPr/>
      </dsp:nvSpPr>
      <dsp:spPr>
        <a:xfrm>
          <a:off x="5597323" y="1462633"/>
          <a:ext cx="3395234" cy="1035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 err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백아름</a:t>
          </a:r>
          <a:endParaRPr lang="ko-KR" altLang="en-US" sz="18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프로젝트 통합 관리</a:t>
          </a:r>
        </a:p>
      </dsp:txBody>
      <dsp:txXfrm>
        <a:off x="5597323" y="1462633"/>
        <a:ext cx="3395234" cy="1035546"/>
      </dsp:txXfrm>
    </dsp:sp>
    <dsp:sp modelId="{ECEBE82E-8419-43D9-A0C8-65FFBFADF737}">
      <dsp:nvSpPr>
        <dsp:cNvPr id="0" name=""/>
        <dsp:cNvSpPr/>
      </dsp:nvSpPr>
      <dsp:spPr>
        <a:xfrm>
          <a:off x="5597323" y="2922584"/>
          <a:ext cx="3395234" cy="103554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rtlCol="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8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송민지</a:t>
          </a:r>
          <a:endParaRPr lang="en-US" altLang="ko-KR" sz="1800" kern="1200" noProof="0" dirty="0">
            <a:solidFill>
              <a:schemeClr val="tx1"/>
            </a:solidFill>
            <a:latin typeface="맑은 고딕" panose="020B0503020000020004" pitchFamily="50" charset="-127"/>
            <a:ea typeface="맑은 고딕" panose="020B0503020000020004" pitchFamily="50" charset="-127"/>
          </a:endParaRPr>
        </a:p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noProof="0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rPr>
            <a:t>코드 관리</a:t>
          </a:r>
        </a:p>
      </dsp:txBody>
      <dsp:txXfrm>
        <a:off x="5597323" y="2922584"/>
        <a:ext cx="3395234" cy="1035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16E1DC9-418B-48B3-9C3D-28340D20EB27}" type="datetime1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2022-03-16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B56B3A4-6403-45F3-8258-5B00C047BFB8}" type="datetime1">
              <a:rPr lang="ko-KR" altLang="en-US" noProof="0" smtClean="0"/>
              <a:t>2022-03-16</a:t>
            </a:fld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6B913A0-8194-43AB-8CE1-D8825DE3150C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15900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3621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777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2552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4850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11</a:t>
            </a:fld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17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8" descr="분홍색 배경의 야자수 잎 사진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부제목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위험 및 보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44" descr="야자수 잎 사진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핵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개체 틀 8" descr="두 야자수 잎으로 테두리가 있는 노트북 키보드 사진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  <a:endParaRPr lang="ko-KR" altLang="en-US" noProof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주요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감사합니다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13" descr="식물 사진 클로즈업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8" descr="야자수 잎 사진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그림 개체 틀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개체 틀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4" name="텍스트 개체 틀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9" name="그림 개체 틀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5" name="텍스트 개체 틀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6" name="텍스트 개체 틀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0" name="그림 개체 틀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7" name="텍스트 개체 틀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18" name="텍스트 개체 틀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11" name="그림 개체 틀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이름</a:t>
            </a:r>
          </a:p>
        </p:txBody>
      </p:sp>
      <p:sp>
        <p:nvSpPr>
          <p:cNvPr id="20" name="텍스트 개체 틀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ko-KR" altLang="en-US" noProof="0"/>
              <a:t>제목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조직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  <p:sp>
        <p:nvSpPr>
          <p:cNvPr id="21" name="SmartArt Placeholder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n-US" altLang="ko-KR" noProof="0"/>
              <a:t>SmartArt </a:t>
            </a:r>
            <a:r>
              <a:rPr lang="ko-KR" altLang="en-US" noProof="0"/>
              <a:t>그래픽을 추가하려면 아이콘을 클릭하십시오</a:t>
            </a:r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기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개체 틀 17" descr="식물 사진 클로즈업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장 요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즈니스 개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그림을 추가하려면 아이콘을 클릭하십시오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ko-KR" altLang="en-US" sz="3600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ko-KR" altLang="en-US" noProof="0"/>
              <a:t>클릭하여 텍스트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시간 표시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64" name="텍스트 개체 틀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항목 제목</a:t>
            </a:r>
          </a:p>
        </p:txBody>
      </p:sp>
      <p:sp>
        <p:nvSpPr>
          <p:cNvPr id="38" name="텍스트 개체 틀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39" name="텍스트 개체 틀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0" name="텍스트 개체 틀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1" name="텍스트 개체 틀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2" name="텍스트 개체 틀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4" name="텍스트 개체 틀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5" name="텍스트 개체 틀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6" name="텍스트 개체 틀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8" name="텍스트 개체 틀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9" name="텍스트 개체 틀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7" name="텍스트 개체 틀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0" name="텍스트 개체 틀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1" name="텍스트 개체 틀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43" name="텍스트 개체 틀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ko-KR" altLang="en-US" noProof="0"/>
              <a:t>연도</a:t>
            </a:r>
          </a:p>
        </p:txBody>
      </p:sp>
      <p:sp>
        <p:nvSpPr>
          <p:cNvPr id="52" name="텍스트 개체 틀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3" name="텍스트 개체 틀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4" name="텍스트 개체 틀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5" name="텍스트 개체 틀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6" name="텍스트 개체 틀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7" name="텍스트 개체 틀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8" name="텍스트 개체 틀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0" name="텍스트 개체 틀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1" name="텍스트 개체 틀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59" name="텍스트 개체 틀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2" name="텍스트 개체 틀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63" name="텍스트 개체 틀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n-US" altLang="ko-KR" noProof="0"/>
              <a:t>MM</a:t>
            </a:r>
            <a:endParaRPr lang="ko-KR" altLang="en-US" noProof="0"/>
          </a:p>
        </p:txBody>
      </p:sp>
      <p:sp>
        <p:nvSpPr>
          <p:cNvPr id="33" name="날짜 개체 틀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34" name="바닥글 개체 틀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noProof="0" smtClean="0"/>
              <a:t>‹#›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ko-KR" altLang="en-US" noProof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/>
              <a:t>마스터 텍스트 스타일을 편집하려면 클릭하세요</a:t>
            </a:r>
            <a:r>
              <a:rPr lang="en-US" altLang="ko-KR" noProof="0"/>
              <a:t>.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CEABB6-07DC-46E8-9B57-56EC44A396E5}" type="slidenum">
              <a:rPr lang="en-US" altLang="ko-KR" noProof="0" smtClean="0"/>
              <a:pPr/>
              <a:t>‹#›</a:t>
            </a:fld>
            <a:endParaRPr lang="ko-KR" altLang="en-US" noProof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블록리를 활용한 하드웨어 제어</a:t>
            </a:r>
          </a:p>
        </p:txBody>
      </p:sp>
      <p:sp>
        <p:nvSpPr>
          <p:cNvPr id="23" name="부제목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909200"/>
          </a:xfrm>
        </p:spPr>
        <p:txBody>
          <a:bodyPr rtlCol="0">
            <a:normAutofit fontScale="85000" lnSpcReduction="20000"/>
          </a:bodyPr>
          <a:lstStyle/>
          <a:p>
            <a:pPr rtl="0"/>
            <a:r>
              <a:rPr lang="ko-KR" altLang="en-US" dirty="0" err="1"/>
              <a:t>캡스톤</a:t>
            </a:r>
            <a:r>
              <a:rPr lang="ko-KR" altLang="en-US" dirty="0"/>
              <a:t> 디자인</a:t>
            </a:r>
            <a:r>
              <a:rPr lang="en-US" altLang="ko-KR" dirty="0"/>
              <a:t>I</a:t>
            </a:r>
          </a:p>
          <a:p>
            <a:pPr rtl="0"/>
            <a:r>
              <a:rPr lang="en-US" altLang="ko-KR" dirty="0" err="1"/>
              <a:t>Blockly</a:t>
            </a:r>
            <a:r>
              <a:rPr lang="en-US" altLang="ko-KR" dirty="0"/>
              <a:t> </a:t>
            </a:r>
            <a:r>
              <a:rPr lang="ko-KR" altLang="en-US" dirty="0"/>
              <a:t>팀</a:t>
            </a:r>
            <a:endParaRPr lang="en-US" altLang="ko-KR" dirty="0"/>
          </a:p>
          <a:p>
            <a:pPr rtl="0"/>
            <a:r>
              <a:rPr lang="ko-KR" altLang="en-US" dirty="0"/>
              <a:t>이민주</a:t>
            </a:r>
            <a:r>
              <a:rPr lang="en-US" altLang="ko-KR" dirty="0"/>
              <a:t>, </a:t>
            </a:r>
            <a:r>
              <a:rPr lang="ko-KR" altLang="en-US" dirty="0" err="1"/>
              <a:t>백아름</a:t>
            </a:r>
            <a:r>
              <a:rPr lang="en-US" altLang="ko-KR" dirty="0"/>
              <a:t>, </a:t>
            </a:r>
            <a:r>
              <a:rPr lang="ko-KR" altLang="en-US" dirty="0"/>
              <a:t>송민지</a:t>
            </a:r>
            <a:endParaRPr lang="en-US" altLang="ko-KR" dirty="0"/>
          </a:p>
          <a:p>
            <a:pPr rtl="0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8E0EF6-2BC1-4CFC-9E0B-27B25F390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하드웨어 </a:t>
            </a:r>
            <a:r>
              <a:rPr lang="en-US" altLang="ko-KR" dirty="0"/>
              <a:t>IoT </a:t>
            </a:r>
            <a:r>
              <a:rPr lang="ko-KR" altLang="en-US" dirty="0"/>
              <a:t>화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35B4F97-3EBA-4795-BC66-280DC17DD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2731678-C6A0-421E-BB14-CEB2416522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3DF581-F405-455F-B838-CFBBDCAAE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ko-KR" noProof="0" smtClean="0"/>
              <a:t>10</a:t>
            </a:fld>
            <a:endParaRPr lang="ko-KR" altLang="en-US" noProof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2E44B6E4-BD1C-46F2-90A8-71DA438F5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86" y="2318402"/>
            <a:ext cx="2422966" cy="127093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AC3C073-5BFA-43AC-BB65-0DDAAC74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84" y="3917575"/>
            <a:ext cx="2077169" cy="14754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E67B39F9-BD20-4F49-B6E2-7F7062774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415" y="2780670"/>
            <a:ext cx="1886213" cy="1733792"/>
          </a:xfrm>
          <a:prstGeom prst="rect">
            <a:avLst/>
          </a:prstGeom>
        </p:spPr>
      </p:pic>
      <p:sp>
        <p:nvSpPr>
          <p:cNvPr id="22" name="십자형 21">
            <a:extLst>
              <a:ext uri="{FF2B5EF4-FFF2-40B4-BE49-F238E27FC236}">
                <a16:creationId xmlns:a16="http://schemas.microsoft.com/office/drawing/2014/main" id="{6FF76E0C-E98E-4E12-BF9E-2B2B012F96A7}"/>
              </a:ext>
            </a:extLst>
          </p:cNvPr>
          <p:cNvSpPr/>
          <p:nvPr/>
        </p:nvSpPr>
        <p:spPr>
          <a:xfrm>
            <a:off x="3847517" y="3332993"/>
            <a:ext cx="914400" cy="914400"/>
          </a:xfrm>
          <a:prstGeom prst="plus">
            <a:avLst>
              <a:gd name="adj" fmla="val 397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6A3BFB1-6857-4D7E-8646-3C56674255C5}"/>
              </a:ext>
            </a:extLst>
          </p:cNvPr>
          <p:cNvSpPr/>
          <p:nvPr/>
        </p:nvSpPr>
        <p:spPr>
          <a:xfrm>
            <a:off x="7382471" y="3450676"/>
            <a:ext cx="1196752" cy="711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1B6E2C6C-DCF9-4A0C-A93C-5D1281EBA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1630" y="3114762"/>
            <a:ext cx="2476846" cy="128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76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0" y="3566160"/>
            <a:ext cx="2743200" cy="2651760"/>
          </a:xfrm>
        </p:spPr>
        <p:txBody>
          <a:bodyPr rtlCol="0"/>
          <a:lstStyle/>
          <a:p>
            <a:pPr rtl="0"/>
            <a:r>
              <a:rPr lang="ko-KR" altLang="en-US" dirty="0"/>
              <a:t>이민주</a:t>
            </a:r>
            <a:r>
              <a:rPr lang="en-US" altLang="ko-KR" dirty="0"/>
              <a:t> 2019</a:t>
            </a:r>
          </a:p>
          <a:p>
            <a:pPr rtl="0"/>
            <a:r>
              <a:rPr lang="ko-KR" altLang="en-US" dirty="0" err="1"/>
              <a:t>백아름</a:t>
            </a:r>
            <a:r>
              <a:rPr lang="ko-KR" altLang="en-US" dirty="0"/>
              <a:t> </a:t>
            </a:r>
            <a:r>
              <a:rPr lang="en-US" altLang="ko-KR" dirty="0"/>
              <a:t>2019</a:t>
            </a:r>
          </a:p>
          <a:p>
            <a:pPr rtl="0"/>
            <a:r>
              <a:rPr lang="ko-KR" altLang="en-US"/>
              <a:t>송민지 </a:t>
            </a:r>
            <a:r>
              <a:rPr lang="en-US" altLang="ko-KR"/>
              <a:t>2019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020C547-CAAA-4F67-8DFD-712B97B120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D15052-8236-4F49-9521-4C0E2B4F4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Blockly</a:t>
            </a:r>
            <a:r>
              <a:rPr lang="ko-KR" altLang="en-US" dirty="0"/>
              <a:t>를 활용한 하드웨어 제어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15AAE72-0077-4E8E-B3AE-0F0879374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1433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dirty="0"/>
              <a:t>프로젝트 목표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39" y="2799983"/>
            <a:ext cx="9213926" cy="220370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en-US" altLang="ko-KR" dirty="0"/>
              <a:t>- </a:t>
            </a:r>
            <a:r>
              <a:rPr lang="en-US" altLang="ko-KR" dirty="0" err="1"/>
              <a:t>Blockly</a:t>
            </a:r>
            <a:r>
              <a:rPr lang="en-US" altLang="ko-KR" dirty="0"/>
              <a:t> </a:t>
            </a:r>
            <a:r>
              <a:rPr lang="ko-KR" altLang="en-US" dirty="0"/>
              <a:t>기반으로 소프트웨어와 하드웨어 제어 프레임워크 개발</a:t>
            </a:r>
            <a:endParaRPr lang="en-US" altLang="ko-KR" dirty="0"/>
          </a:p>
          <a:p>
            <a:pPr rtl="0"/>
            <a:r>
              <a:rPr lang="en-US" altLang="ko-KR" dirty="0"/>
              <a:t>- </a:t>
            </a:r>
            <a:r>
              <a:rPr lang="ko-KR" altLang="en-US" dirty="0"/>
              <a:t>하드웨어 제어에 대한 접근성 및 사용성 증대</a:t>
            </a:r>
            <a:endParaRPr lang="en-US" altLang="ko-KR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55F77CBB-7E0A-452C-B294-CE85EADCD6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29EA23-F34E-486A-B8B2-0C3019266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Blockly</a:t>
            </a:r>
            <a:r>
              <a:rPr lang="ko-KR" altLang="en-US" dirty="0"/>
              <a:t>를 활용한 하드웨어 제어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19B51A1E-902D-48AF-9020-955120F399B6}" type="slidenum">
              <a:rPr lang="en-ZA" altLang="ko-KR" smtClean="0"/>
              <a:pPr rtl="0"/>
              <a:t>2</a:t>
            </a:fld>
            <a:endParaRPr lang="ko-KR" altLang="en-ZA"/>
          </a:p>
        </p:txBody>
      </p:sp>
    </p:spTree>
    <p:extLst>
      <p:ext uri="{BB962C8B-B14F-4D97-AF65-F5344CB8AC3E}">
        <p14:creationId xmlns:p14="http://schemas.microsoft.com/office/powerpoint/2010/main" val="1942026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sz="3600" dirty="0"/>
              <a:t>팀 구성도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CEAC8-9981-4A69-A3CD-BABCCC4776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 dirty="0"/>
              <a:t>20XX</a:t>
            </a:r>
            <a:r>
              <a:rPr lang="ko-KR" altLang="en-US" dirty="0"/>
              <a:t>년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7164BDA-6240-43FA-897D-C5284AC3B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Blockly</a:t>
            </a:r>
            <a:r>
              <a:rPr lang="ko-KR" altLang="en-US" dirty="0"/>
              <a:t>를 활용한 하드웨어 제어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B4E214-2330-4B23-B2DE-B23F90535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3</a:t>
            </a:fld>
            <a:endParaRPr lang="ko-KR" altLang="en-US" dirty="0"/>
          </a:p>
        </p:txBody>
      </p:sp>
      <p:graphicFrame>
        <p:nvGraphicFramePr>
          <p:cNvPr id="40" name="SmartArt 개체 틀 39" descr="조직도 SmartArt 그래픽">
            <a:extLst>
              <a:ext uri="{FF2B5EF4-FFF2-40B4-BE49-F238E27FC236}">
                <a16:creationId xmlns:a16="http://schemas.microsoft.com/office/drawing/2014/main" id="{2639E283-05D4-48C9-A81B-58E81C4669D7}"/>
              </a:ext>
            </a:extLst>
          </p:cNvPr>
          <p:cNvGraphicFramePr>
            <a:graphicFrameLocks noGrp="1"/>
          </p:cNvGraphicFramePr>
          <p:nvPr>
            <p:ph type="dgm" sz="quarter" idx="27"/>
            <p:extLst>
              <p:ext uri="{D42A27DB-BD31-4B8C-83A1-F6EECF244321}">
                <p14:modId xmlns:p14="http://schemas.microsoft.com/office/powerpoint/2010/main" val="2033556927"/>
              </p:ext>
            </p:extLst>
          </p:nvPr>
        </p:nvGraphicFramePr>
        <p:xfrm>
          <a:off x="1087438" y="2038350"/>
          <a:ext cx="10515600" cy="3960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9776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문제 제기</a:t>
            </a:r>
          </a:p>
        </p:txBody>
      </p:sp>
      <p:sp>
        <p:nvSpPr>
          <p:cNvPr id="12" name="내용 개체 틀 11">
            <a:extLst>
              <a:ext uri="{FF2B5EF4-FFF2-40B4-BE49-F238E27FC236}">
                <a16:creationId xmlns:a16="http://schemas.microsoft.com/office/drawing/2014/main" id="{9E1D7404-44B2-41E5-9B1C-26216EB1EC6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678671" y="3548340"/>
            <a:ext cx="2743200" cy="2286000"/>
          </a:xfrm>
        </p:spPr>
        <p:txBody>
          <a:bodyPr rtlCol="0"/>
          <a:lstStyle/>
          <a:p>
            <a:r>
              <a:rPr lang="ko-KR" altLang="en-US" dirty="0">
                <a:sym typeface="Wingdings" panose="05000000000000000000" pitchFamily="2" charset="2"/>
              </a:rPr>
              <a:t>제어 어려움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하드웨어를 제어 위해 전문지식  필요</a:t>
            </a: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비전문가 다루기 어려움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13" name="내용 개체 틀 12">
            <a:extLst>
              <a:ext uri="{FF2B5EF4-FFF2-40B4-BE49-F238E27FC236}">
                <a16:creationId xmlns:a16="http://schemas.microsoft.com/office/drawing/2014/main" id="{391CD11A-AD36-4E45-855A-2546C295CEB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873240" y="3548340"/>
            <a:ext cx="2743200" cy="2286000"/>
          </a:xfrm>
        </p:spPr>
        <p:txBody>
          <a:bodyPr rtlCol="0"/>
          <a:lstStyle/>
          <a:p>
            <a:pPr rtl="0"/>
            <a:r>
              <a:rPr lang="ko-KR" altLang="en-US" dirty="0"/>
              <a:t>장비 가격</a:t>
            </a:r>
            <a:endParaRPr lang="en-US" altLang="ko-KR" dirty="0"/>
          </a:p>
          <a:p>
            <a:pPr rtl="0"/>
            <a:r>
              <a:rPr lang="ko-KR" altLang="en-US" dirty="0"/>
              <a:t>실제 산업현장에서 </a:t>
            </a:r>
            <a:r>
              <a:rPr lang="en-US" altLang="ko-KR" dirty="0"/>
              <a:t>IoT </a:t>
            </a:r>
            <a:r>
              <a:rPr lang="ko-KR" altLang="en-US" dirty="0"/>
              <a:t>장비로 바꿀 때 큰 비용이 들게 된다</a:t>
            </a:r>
            <a:r>
              <a:rPr lang="en-US" altLang="ko-KR" dirty="0"/>
              <a:t>.</a:t>
            </a:r>
          </a:p>
          <a:p>
            <a:pPr rtl="0"/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기존 장비에 네트워크를 연결하여 비용 감소</a:t>
            </a:r>
            <a:endParaRPr lang="en-US" altLang="ko-KR" dirty="0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3BEAB-4380-4A47-B648-13315E04F2D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FDE0E2-B032-4403-9106-5A8349B4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Blockly</a:t>
            </a:r>
            <a:r>
              <a:rPr lang="ko-KR" altLang="en-US" dirty="0"/>
              <a:t>를 활용한 하드웨어 제어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DFFA6E-5749-4A02-AB2E-8856A55ED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4</a:t>
            </a:fld>
            <a:endParaRPr lang="ko-KR" altLang="en-US"/>
          </a:p>
        </p:txBody>
      </p:sp>
      <p:pic>
        <p:nvPicPr>
          <p:cNvPr id="25" name="그래픽 24" descr="도구 개요">
            <a:extLst>
              <a:ext uri="{FF2B5EF4-FFF2-40B4-BE49-F238E27FC236}">
                <a16:creationId xmlns:a16="http://schemas.microsoft.com/office/drawing/2014/main" id="{7E436211-2D54-47AE-BB55-F32290DDB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4511" y="2816820"/>
            <a:ext cx="731520" cy="731520"/>
          </a:xfrm>
          <a:prstGeom prst="rect">
            <a:avLst/>
          </a:prstGeom>
        </p:spPr>
      </p:pic>
      <p:pic>
        <p:nvPicPr>
          <p:cNvPr id="29" name="그래픽 28" descr="금액 개요">
            <a:extLst>
              <a:ext uri="{FF2B5EF4-FFF2-40B4-BE49-F238E27FC236}">
                <a16:creationId xmlns:a16="http://schemas.microsoft.com/office/drawing/2014/main" id="{2EE071B9-4843-404F-95CC-3894A5FAD6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9080" y="2816820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892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필요성 </a:t>
            </a:r>
          </a:p>
        </p:txBody>
      </p:sp>
      <p:sp>
        <p:nvSpPr>
          <p:cNvPr id="40" name="내용 개체 틀 28">
            <a:extLst>
              <a:ext uri="{FF2B5EF4-FFF2-40B4-BE49-F238E27FC236}">
                <a16:creationId xmlns:a16="http://schemas.microsoft.com/office/drawing/2014/main" id="{DA2C1685-839D-BB46-B1E8-A38664748DC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1657183" y="2411516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사용성</a:t>
            </a:r>
          </a:p>
        </p:txBody>
      </p:sp>
      <p:sp>
        <p:nvSpPr>
          <p:cNvPr id="38" name="내용 개체 틀 3">
            <a:extLst>
              <a:ext uri="{FF2B5EF4-FFF2-40B4-BE49-F238E27FC236}">
                <a16:creationId xmlns:a16="http://schemas.microsoft.com/office/drawing/2014/main" id="{032280DC-AEF9-204E-A92B-A433E91E4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7183" y="2707071"/>
            <a:ext cx="4114800" cy="731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ko-KR" altLang="en-US" dirty="0">
                <a:sym typeface="Wingdings" panose="05000000000000000000" pitchFamily="2" charset="2"/>
              </a:rPr>
              <a:t>전문지식 필요 등의 하드웨어 제어의 어려움</a:t>
            </a:r>
            <a:endParaRPr lang="en-US" altLang="ko-KR" dirty="0">
              <a:sym typeface="Wingdings" panose="05000000000000000000" pitchFamily="2" charset="2"/>
            </a:endParaRPr>
          </a:p>
          <a:p>
            <a:pPr rtl="0"/>
            <a:endParaRPr lang="en-US" altLang="ko-KR" dirty="0">
              <a:sym typeface="Wingdings" panose="05000000000000000000" pitchFamily="2" charset="2"/>
            </a:endParaRPr>
          </a:p>
        </p:txBody>
      </p:sp>
      <p:sp>
        <p:nvSpPr>
          <p:cNvPr id="43" name="내용 개체 틀 31">
            <a:extLst>
              <a:ext uri="{FF2B5EF4-FFF2-40B4-BE49-F238E27FC236}">
                <a16:creationId xmlns:a16="http://schemas.microsoft.com/office/drawing/2014/main" id="{FFD777EC-E653-DE40-A635-99F5A0B723DE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1657183" y="3567512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사용자</a:t>
            </a:r>
          </a:p>
        </p:txBody>
      </p:sp>
      <p:sp>
        <p:nvSpPr>
          <p:cNvPr id="42" name="내용 개체 틀 30">
            <a:extLst>
              <a:ext uri="{FF2B5EF4-FFF2-40B4-BE49-F238E27FC236}">
                <a16:creationId xmlns:a16="http://schemas.microsoft.com/office/drawing/2014/main" id="{F040CB1D-0082-0741-910A-688CA7131529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ko-KR" altLang="en-US" dirty="0"/>
              <a:t>하드웨어 제어에 대한 전문지식 필요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비전공자에게 어려움</a:t>
            </a:r>
            <a:endParaRPr lang="ko-KR" altLang="en-US" dirty="0"/>
          </a:p>
        </p:txBody>
      </p:sp>
      <p:sp>
        <p:nvSpPr>
          <p:cNvPr id="41" name="내용 개체 틀 29">
            <a:extLst>
              <a:ext uri="{FF2B5EF4-FFF2-40B4-BE49-F238E27FC236}">
                <a16:creationId xmlns:a16="http://schemas.microsoft.com/office/drawing/2014/main" id="{C9FA8C80-0154-4B4D-9712-FE3DB4C3C6F6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404811" y="2411516"/>
            <a:ext cx="4114800" cy="274320"/>
          </a:xfrm>
        </p:spPr>
        <p:txBody>
          <a:bodyPr rtlCol="0"/>
          <a:lstStyle/>
          <a:p>
            <a:pPr rtl="0"/>
            <a:r>
              <a:rPr lang="ko-KR" altLang="en-US" dirty="0"/>
              <a:t>비용</a:t>
            </a:r>
          </a:p>
        </p:txBody>
      </p:sp>
      <p:sp>
        <p:nvSpPr>
          <p:cNvPr id="39" name="내용 개체 틀 4">
            <a:extLst>
              <a:ext uri="{FF2B5EF4-FFF2-40B4-BE49-F238E27FC236}">
                <a16:creationId xmlns:a16="http://schemas.microsoft.com/office/drawing/2014/main" id="{8F90BA52-ED8F-7744-B135-D2F22EC0C84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dirty="0"/>
              <a:t>IoT </a:t>
            </a:r>
            <a:r>
              <a:rPr lang="ko-KR" altLang="en-US" dirty="0"/>
              <a:t>기술이 발전하였으나 기존 고가의 장비를 교체하기 쉽지 않다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E0D9D39-4DE1-4E77-8802-B35DBFFF97A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n-US" altLang="ko-KR"/>
              <a:t>20XX</a:t>
            </a:r>
            <a:r>
              <a:rPr lang="ko-KR" altLang="en-US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5F4C2B-CB37-4281-A527-07A09A21A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n-US" altLang="ko-KR" dirty="0" err="1"/>
              <a:t>Blockly</a:t>
            </a:r>
            <a:r>
              <a:rPr lang="ko-KR" altLang="en-US" dirty="0"/>
              <a:t>를 활용한 하드웨어 제어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35D3B1-302E-4611-8FB6-958884D2C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n-US" altLang="ko-KR" smtClean="0"/>
              <a:pPr rtl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45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5F3FB58-293D-4D29-86BA-6287E9FDA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4075" y="2644588"/>
            <a:ext cx="8971878" cy="1205036"/>
          </a:xfrm>
        </p:spPr>
        <p:txBody>
          <a:bodyPr/>
          <a:lstStyle/>
          <a:p>
            <a:r>
              <a:rPr lang="ko-KR" altLang="en-US" dirty="0"/>
              <a:t>추진전략 및 방법 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531660-1C9A-4BFB-AD46-F5C5FA37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B467E3-53D5-4423-BE7B-64FCC2D60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5CA8D9-B92F-4A24-BCF6-D83F2EC94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altLang="ko-KR" noProof="0" smtClean="0"/>
              <a:pPr/>
              <a:t>6</a:t>
            </a:fld>
            <a:endParaRPr lang="ko-KR" altLang="en-US" noProof="0"/>
          </a:p>
        </p:txBody>
      </p:sp>
    </p:spTree>
    <p:extLst>
      <p:ext uri="{BB962C8B-B14F-4D97-AF65-F5344CB8AC3E}">
        <p14:creationId xmlns:p14="http://schemas.microsoft.com/office/powerpoint/2010/main" val="1563460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73385-1386-4B31-B96F-3548DB8C3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Front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dirty="0"/>
              <a:t>end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42587E-B93D-4675-98BD-F65E0BE9F7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4413" y="1722996"/>
            <a:ext cx="5157787" cy="548640"/>
          </a:xfrm>
        </p:spPr>
        <p:txBody>
          <a:bodyPr/>
          <a:lstStyle/>
          <a:p>
            <a:r>
              <a:rPr lang="ko-KR" altLang="en-US" dirty="0"/>
              <a:t>웹페이지 구성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88D9213-6890-4FCE-A86A-B7B031C985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773706" y="2245822"/>
            <a:ext cx="6907306" cy="3115968"/>
          </a:xfr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42F6BA-F2C6-4134-A18F-2A34F426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FF81BFD-27B0-4C42-82DA-EC4DF879D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dirty="0" err="1"/>
              <a:t>Blockly</a:t>
            </a:r>
            <a:r>
              <a:rPr lang="ko-KR" altLang="en-US" dirty="0"/>
              <a:t>를 활용한 하드웨어 제어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AEE0560-5B4A-4610-B5A9-541496BD0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ko-KR" noProof="0" smtClean="0"/>
              <a:t>7</a:t>
            </a:fld>
            <a:endParaRPr lang="ko-KR" altLang="en-US" noProof="0"/>
          </a:p>
        </p:txBody>
      </p:sp>
      <p:pic>
        <p:nvPicPr>
          <p:cNvPr id="16" name="내용 개체 틀 10">
            <a:extLst>
              <a:ext uri="{FF2B5EF4-FFF2-40B4-BE49-F238E27FC236}">
                <a16:creationId xmlns:a16="http://schemas.microsoft.com/office/drawing/2014/main" id="{FB73B803-65C5-4C8D-B669-19B1914247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14" y="1837466"/>
            <a:ext cx="3255386" cy="18449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F56499-62FE-41FD-B14B-5A7A561FE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04" y="3910112"/>
            <a:ext cx="3439005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7508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25A471-D4EB-45BE-B5A3-5EA79EB0E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Back-end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80B0120-595F-4E00-B956-CA436C4B58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명령어 처리를 위한 서버 구축</a:t>
            </a:r>
          </a:p>
        </p:txBody>
      </p:sp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E516771E-62E0-4F36-8557-A45AB45F3C9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90289" y="2520029"/>
            <a:ext cx="3786500" cy="3684587"/>
          </a:xfrm>
        </p:spPr>
      </p:pic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DAE984-76B0-4427-8D47-C8B0142C8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A097C42-8714-4AD0-B196-9A261E30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2D83240-B952-4F85-841E-46C1A0280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ko-KR" noProof="0" smtClean="0"/>
              <a:t>8</a:t>
            </a:fld>
            <a:endParaRPr lang="ko-KR" altLang="en-US" noProof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E5F4E4C-2F72-4BB8-A193-02EF1BBA1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1" y="3565050"/>
            <a:ext cx="2041382" cy="942176"/>
          </a:xfrm>
          <a:prstGeom prst="rect">
            <a:avLst/>
          </a:prstGeom>
        </p:spPr>
      </p:pic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9187CBCB-A4CF-4269-A01C-1B962F8A73B4}"/>
              </a:ext>
            </a:extLst>
          </p:cNvPr>
          <p:cNvSpPr/>
          <p:nvPr/>
        </p:nvSpPr>
        <p:spPr>
          <a:xfrm>
            <a:off x="2536940" y="3722879"/>
            <a:ext cx="676877" cy="5486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BC1E37D1-9477-45EC-8173-17E1B32D9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1483" y="3475969"/>
            <a:ext cx="2374899" cy="905303"/>
          </a:xfrm>
          <a:prstGeom prst="rect">
            <a:avLst/>
          </a:prstGeom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A2C4F854-AA7A-49DD-B8CF-6D5005BC6C28}"/>
              </a:ext>
            </a:extLst>
          </p:cNvPr>
          <p:cNvSpPr/>
          <p:nvPr/>
        </p:nvSpPr>
        <p:spPr>
          <a:xfrm>
            <a:off x="5889009" y="3661954"/>
            <a:ext cx="676877" cy="594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43DAEAD9-FB1E-42C2-83FA-A8C51A914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445" y="2905808"/>
            <a:ext cx="1886213" cy="1733792"/>
          </a:xfrm>
          <a:prstGeom prst="rect">
            <a:avLst/>
          </a:prstGeom>
        </p:spPr>
      </p:pic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BA63C2AD-46A0-48AE-81AA-96AA9D254837}"/>
              </a:ext>
            </a:extLst>
          </p:cNvPr>
          <p:cNvSpPr/>
          <p:nvPr/>
        </p:nvSpPr>
        <p:spPr>
          <a:xfrm>
            <a:off x="9539945" y="3631441"/>
            <a:ext cx="690282" cy="64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85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6B6D76-2DD0-48F3-A36F-F8744BDD4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알파테스트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4703FE1-6859-4EA0-B84E-30DC80FFE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n-US" altLang="ko-KR" noProof="0"/>
              <a:t>20XX</a:t>
            </a:r>
            <a:r>
              <a:rPr lang="ko-KR" altLang="en-US" noProof="0"/>
              <a:t>년</a:t>
            </a: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EAFE42C-8EC8-4B5E-BD8B-DED176414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n-US" altLang="ko-KR" noProof="0"/>
              <a:t>Contoso </a:t>
            </a:r>
            <a:r>
              <a:rPr lang="ko-KR" altLang="en-US" noProof="0"/>
              <a:t>비즈니스 계획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1AF3554-0DE7-4860-9C3D-A8D329C7C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5CEABB6-07DC-46E8-9B57-56EC44A396E5}" type="slidenum">
              <a:rPr lang="en-US" altLang="ko-KR" noProof="0" smtClean="0"/>
              <a:t>9</a:t>
            </a:fld>
            <a:endParaRPr lang="ko-KR" altLang="en-US" noProof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EE721E3-2211-4038-B4F1-E0BCD71E8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67" y="2272647"/>
            <a:ext cx="1332333" cy="1987112"/>
          </a:xfrm>
          <a:prstGeom prst="rect">
            <a:avLst/>
          </a:prstGeom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6E1B076-13D8-4612-89F7-86F827634129}"/>
              </a:ext>
            </a:extLst>
          </p:cNvPr>
          <p:cNvSpPr/>
          <p:nvPr/>
        </p:nvSpPr>
        <p:spPr>
          <a:xfrm>
            <a:off x="3274287" y="3376084"/>
            <a:ext cx="3832412" cy="721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2812B1-1F53-40B8-8878-0394A9E6C34B}"/>
              </a:ext>
            </a:extLst>
          </p:cNvPr>
          <p:cNvSpPr txBox="1"/>
          <p:nvPr/>
        </p:nvSpPr>
        <p:spPr>
          <a:xfrm>
            <a:off x="3864729" y="3552248"/>
            <a:ext cx="295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피드백</a:t>
            </a:r>
            <a:r>
              <a:rPr lang="en-US" altLang="ko-KR" dirty="0"/>
              <a:t>, </a:t>
            </a:r>
            <a:r>
              <a:rPr lang="ko-KR" altLang="en-US" dirty="0"/>
              <a:t>블록 사용 데이터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EDAC0F5-9508-4B33-945B-7491DE6C55A1}"/>
              </a:ext>
            </a:extLst>
          </p:cNvPr>
          <p:cNvSpPr/>
          <p:nvPr/>
        </p:nvSpPr>
        <p:spPr>
          <a:xfrm rot="10800000">
            <a:off x="3089932" y="2544544"/>
            <a:ext cx="3832412" cy="7216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49B199-251D-46E3-A842-44A3E0E9EF47}"/>
              </a:ext>
            </a:extLst>
          </p:cNvPr>
          <p:cNvSpPr txBox="1"/>
          <p:nvPr/>
        </p:nvSpPr>
        <p:spPr>
          <a:xfrm>
            <a:off x="4038600" y="2707548"/>
            <a:ext cx="2303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하드웨어 제어 실습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9A40ADC-F317-4A31-AD26-7DB07323E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422" y="2153857"/>
            <a:ext cx="1701848" cy="1701848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D58AA54-A547-4684-BC60-480EABD651C9}"/>
              </a:ext>
            </a:extLst>
          </p:cNvPr>
          <p:cNvSpPr/>
          <p:nvPr/>
        </p:nvSpPr>
        <p:spPr>
          <a:xfrm>
            <a:off x="7939043" y="4106459"/>
            <a:ext cx="3496235" cy="11205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블록 추천시스템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피드백 수렴</a:t>
            </a:r>
          </a:p>
        </p:txBody>
      </p:sp>
    </p:spTree>
    <p:extLst>
      <p:ext uri="{BB962C8B-B14F-4D97-AF65-F5344CB8AC3E}">
        <p14:creationId xmlns:p14="http://schemas.microsoft.com/office/powerpoint/2010/main" val="382456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83_TF10081922_Win32" id="{84C63527-4234-4040-A984-F4AAFDB0AF0D}" vid="{AAE20D9D-9A23-435B-85C2-6A25370F1FA9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{518F6D0B-4D92-45D0-8B5C-15BAC73F7534}tf10081922_win32</Template>
  <TotalTime>1334</TotalTime>
  <Words>225</Words>
  <Application>Microsoft Office PowerPoint</Application>
  <PresentationFormat>와이드스크린</PresentationFormat>
  <Paragraphs>81</Paragraphs>
  <Slides>11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Quire Sans Pro Light</vt:lpstr>
      <vt:lpstr>Tisa Offc Serif Pro</vt:lpstr>
      <vt:lpstr>Office 테마</vt:lpstr>
      <vt:lpstr>블록리를 활용한 하드웨어 제어</vt:lpstr>
      <vt:lpstr>프로젝트 목표</vt:lpstr>
      <vt:lpstr>팀 구성도</vt:lpstr>
      <vt:lpstr>문제 제기</vt:lpstr>
      <vt:lpstr>필요성 </vt:lpstr>
      <vt:lpstr>추진전략 및 방법 </vt:lpstr>
      <vt:lpstr>Front - end</vt:lpstr>
      <vt:lpstr>Back-end</vt:lpstr>
      <vt:lpstr>알파테스트</vt:lpstr>
      <vt:lpstr>하드웨어 IoT 화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블록리를 활용한 하드웨어 제어</dc:title>
  <dc:creator>송민지</dc:creator>
  <cp:lastModifiedBy>송민지</cp:lastModifiedBy>
  <cp:revision>1</cp:revision>
  <dcterms:created xsi:type="dcterms:W3CDTF">2022-03-14T01:57:44Z</dcterms:created>
  <dcterms:modified xsi:type="dcterms:W3CDTF">2022-03-16T04:43:52Z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